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17" r:id="rId3"/>
    <p:sldMasterId id="2147483829" r:id="rId4"/>
    <p:sldMasterId id="2147483853" r:id="rId5"/>
    <p:sldMasterId id="2147483866" r:id="rId6"/>
    <p:sldMasterId id="2147484412" r:id="rId7"/>
    <p:sldMasterId id="2147485049" r:id="rId8"/>
  </p:sldMasterIdLst>
  <p:notesMasterIdLst>
    <p:notesMasterId r:id="rId48"/>
  </p:notesMasterIdLst>
  <p:sldIdLst>
    <p:sldId id="256" r:id="rId9"/>
    <p:sldId id="324" r:id="rId10"/>
    <p:sldId id="325" r:id="rId11"/>
    <p:sldId id="268" r:id="rId12"/>
    <p:sldId id="257" r:id="rId13"/>
    <p:sldId id="326" r:id="rId14"/>
    <p:sldId id="283" r:id="rId15"/>
    <p:sldId id="287" r:id="rId16"/>
    <p:sldId id="286" r:id="rId17"/>
    <p:sldId id="340" r:id="rId18"/>
    <p:sldId id="289" r:id="rId19"/>
    <p:sldId id="290" r:id="rId20"/>
    <p:sldId id="297" r:id="rId21"/>
    <p:sldId id="298" r:id="rId22"/>
    <p:sldId id="300" r:id="rId23"/>
    <p:sldId id="323" r:id="rId24"/>
    <p:sldId id="328" r:id="rId25"/>
    <p:sldId id="299" r:id="rId26"/>
    <p:sldId id="294" r:id="rId27"/>
    <p:sldId id="302" r:id="rId28"/>
    <p:sldId id="269" r:id="rId29"/>
    <p:sldId id="293" r:id="rId30"/>
    <p:sldId id="331" r:id="rId31"/>
    <p:sldId id="305" r:id="rId32"/>
    <p:sldId id="333" r:id="rId33"/>
    <p:sldId id="292" r:id="rId34"/>
    <p:sldId id="307" r:id="rId35"/>
    <p:sldId id="277" r:id="rId36"/>
    <p:sldId id="312" r:id="rId37"/>
    <p:sldId id="329" r:id="rId38"/>
    <p:sldId id="316" r:id="rId39"/>
    <p:sldId id="314" r:id="rId40"/>
    <p:sldId id="330" r:id="rId41"/>
    <p:sldId id="315" r:id="rId42"/>
    <p:sldId id="261" r:id="rId43"/>
    <p:sldId id="264" r:id="rId44"/>
    <p:sldId id="259" r:id="rId45"/>
    <p:sldId id="265" r:id="rId46"/>
    <p:sldId id="341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4F81BD"/>
    <a:srgbClr val="FF3300"/>
    <a:srgbClr val="660033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3281C3-51F9-480B-9F17-B57201B140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FEE3B-D280-4D48-9046-4F8FF5778B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00E57BB-101F-4270-9B0F-4DA5EDA49A0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525576-393E-4FEE-A423-2BEAD41C1B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F9B545-05AF-4FA4-ABB7-0F120DBB7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A760A-2864-49FE-815A-8DD6E44F29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0082C-FC20-41E4-A3A9-DF32CD9DC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6F9D97-0ABC-41EC-8F07-85DEFB1DDA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393F9A9-5F2D-4560-9038-60BBDF805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C120A54-78C3-47E7-A556-4B4D87DBA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EE217A9-9012-4869-AE95-CC211DB4F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FE2F9-0EF2-4654-B7E2-31E207970E1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DBE670C-31A4-4942-B90E-95B6F886F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C1B814A5-59CF-4E39-9C01-BE102FF55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577826A-8694-467F-BF12-35D95D522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E178F1-1933-49B1-81B3-5C9D615C19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630CC2F7-5852-4164-BCE3-4A1C06877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285A1CC2-D35F-4AD4-8184-A2EF29613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607DE95B-08BB-4861-857B-F4B6A3C7A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0FB7E-E323-42CA-8DB0-432F167B0B3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B81B5678-3458-4F63-AFF0-838CFA6856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FA32430A-5CA1-40EE-89F6-D26F46AFF6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A1239E0A-82FA-485C-9280-EC212CAF3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455CF8-E8BF-4DA5-9703-A18AA9AC67D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27D5-4ED9-4F6F-9BE3-4941F15F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1C29-AD92-42A8-9E8A-EFABBE9C245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3B9F-875C-4AB0-9A61-81BA12AC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02A6B-9E4C-4E94-AF44-0B556CF8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24AC-4410-43CF-8EAF-069BA4443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5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46C4-EAF9-452D-9CD5-640C17AB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5AB6-BB4C-45C1-BC8F-A39434C6277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5699-F4A3-43C9-BBD8-F42B552B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F1F48-A56B-4A18-A777-A3653BE8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D4ED-92E9-4F1F-A545-1F19AFC19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4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FA03-19F6-4AA7-B487-F28DF619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0828-1ECF-4DAF-AE4C-7205D5A41399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4F7A-F74E-42B3-95E3-A65283B3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AD4D-F66C-418E-A59E-045DDA7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8DBCA-CE25-4588-BDAE-054013EEB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1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9326816-0E45-48C5-8EF6-CEA8147052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1DC8BDA-BBA4-49AF-942D-07A685D6E8A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81" y="235"/>
              <a:ext cx="1863" cy="3634"/>
              <a:chOff x="3003" y="769"/>
              <a:chExt cx="1863" cy="363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362D5637-61D5-4AAA-B1A7-1D63BE16FD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>
                  <a:gd name="T0" fmla="*/ 2837002 w 596"/>
                  <a:gd name="T1" fmla="*/ 61964727 h 666"/>
                  <a:gd name="T2" fmla="*/ 1015643 w 596"/>
                  <a:gd name="T3" fmla="*/ 57069348 h 666"/>
                  <a:gd name="T4" fmla="*/ 0 w 596"/>
                  <a:gd name="T5" fmla="*/ 48357478 h 666"/>
                  <a:gd name="T6" fmla="*/ 706848 w 596"/>
                  <a:gd name="T7" fmla="*/ 37182315 h 666"/>
                  <a:gd name="T8" fmla="*/ 4384997 w 596"/>
                  <a:gd name="T9" fmla="*/ 25296614 h 666"/>
                  <a:gd name="T10" fmla="*/ 12049566 w 596"/>
                  <a:gd name="T11" fmla="*/ 14045485 h 666"/>
                  <a:gd name="T12" fmla="*/ 24909232 w 596"/>
                  <a:gd name="T13" fmla="*/ 5182345 h 666"/>
                  <a:gd name="T14" fmla="*/ 43270095 w 596"/>
                  <a:gd name="T15" fmla="*/ 303676 h 666"/>
                  <a:gd name="T16" fmla="*/ 66619940 w 596"/>
                  <a:gd name="T17" fmla="*/ 1509783 h 666"/>
                  <a:gd name="T18" fmla="*/ 84874642 w 596"/>
                  <a:gd name="T19" fmla="*/ 11419113 h 666"/>
                  <a:gd name="T20" fmla="*/ 97105577 w 596"/>
                  <a:gd name="T21" fmla="*/ 27653003 h 666"/>
                  <a:gd name="T22" fmla="*/ 103628460 w 596"/>
                  <a:gd name="T23" fmla="*/ 47512363 h 666"/>
                  <a:gd name="T24" fmla="*/ 104314944 w 596"/>
                  <a:gd name="T25" fmla="*/ 68487569 h 666"/>
                  <a:gd name="T26" fmla="*/ 99234335 w 596"/>
                  <a:gd name="T27" fmla="*/ 87918185 h 666"/>
                  <a:gd name="T28" fmla="*/ 88867294 w 596"/>
                  <a:gd name="T29" fmla="*/ 102933254 h 666"/>
                  <a:gd name="T30" fmla="*/ 73135007 w 596"/>
                  <a:gd name="T31" fmla="*/ 110979058 h 666"/>
                  <a:gd name="T32" fmla="*/ 68190456 w 596"/>
                  <a:gd name="T33" fmla="*/ 110269141 h 666"/>
                  <a:gd name="T34" fmla="*/ 77276374 w 596"/>
                  <a:gd name="T35" fmla="*/ 103313365 h 666"/>
                  <a:gd name="T36" fmla="*/ 84482315 w 596"/>
                  <a:gd name="T37" fmla="*/ 91079855 h 666"/>
                  <a:gd name="T38" fmla="*/ 89183640 w 596"/>
                  <a:gd name="T39" fmla="*/ 75965253 h 666"/>
                  <a:gd name="T40" fmla="*/ 91138270 w 596"/>
                  <a:gd name="T41" fmla="*/ 59472034 h 666"/>
                  <a:gd name="T42" fmla="*/ 90123392 w 596"/>
                  <a:gd name="T43" fmla="*/ 43179537 h 666"/>
                  <a:gd name="T44" fmla="*/ 85044194 w 596"/>
                  <a:gd name="T45" fmla="*/ 29129617 h 666"/>
                  <a:gd name="T46" fmla="*/ 75865711 w 596"/>
                  <a:gd name="T47" fmla="*/ 18752890 h 666"/>
                  <a:gd name="T48" fmla="*/ 59817024 w 596"/>
                  <a:gd name="T49" fmla="*/ 12518086 h 666"/>
                  <a:gd name="T50" fmla="*/ 43104590 w 596"/>
                  <a:gd name="T51" fmla="*/ 10206331 h 666"/>
                  <a:gd name="T52" fmla="*/ 30488756 w 596"/>
                  <a:gd name="T53" fmla="*/ 11852311 h 666"/>
                  <a:gd name="T54" fmla="*/ 21233107 w 596"/>
                  <a:gd name="T55" fmla="*/ 16898094 h 666"/>
                  <a:gd name="T56" fmla="*/ 14711062 w 596"/>
                  <a:gd name="T57" fmla="*/ 24916503 h 666"/>
                  <a:gd name="T58" fmla="*/ 9946828 w 596"/>
                  <a:gd name="T59" fmla="*/ 34445685 h 666"/>
                  <a:gd name="T60" fmla="*/ 6968367 w 596"/>
                  <a:gd name="T61" fmla="*/ 45487258 h 666"/>
                  <a:gd name="T62" fmla="*/ 4938998 w 596"/>
                  <a:gd name="T63" fmla="*/ 5677234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CF85308-EEE0-4EFF-BDE2-3B618DD06F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4478485 h 237"/>
                  <a:gd name="T4" fmla="*/ 521416 w 257"/>
                  <a:gd name="T5" fmla="*/ 8991609 h 237"/>
                  <a:gd name="T6" fmla="*/ 923289 w 257"/>
                  <a:gd name="T7" fmla="*/ 13477248 h 237"/>
                  <a:gd name="T8" fmla="*/ 1705879 w 257"/>
                  <a:gd name="T9" fmla="*/ 17681337 h 237"/>
                  <a:gd name="T10" fmla="*/ 2866791 w 257"/>
                  <a:gd name="T11" fmla="*/ 21439808 h 237"/>
                  <a:gd name="T12" fmla="*/ 4265130 w 257"/>
                  <a:gd name="T13" fmla="*/ 25377017 h 237"/>
                  <a:gd name="T14" fmla="*/ 6002463 w 257"/>
                  <a:gd name="T15" fmla="*/ 29010343 h 237"/>
                  <a:gd name="T16" fmla="*/ 8075360 w 257"/>
                  <a:gd name="T17" fmla="*/ 32050586 h 237"/>
                  <a:gd name="T18" fmla="*/ 10634413 w 257"/>
                  <a:gd name="T19" fmla="*/ 34946188 h 237"/>
                  <a:gd name="T20" fmla="*/ 13629090 w 257"/>
                  <a:gd name="T21" fmla="*/ 37428395 h 237"/>
                  <a:gd name="T22" fmla="*/ 16841469 w 257"/>
                  <a:gd name="T23" fmla="*/ 39443236 h 237"/>
                  <a:gd name="T24" fmla="*/ 20793007 w 257"/>
                  <a:gd name="T25" fmla="*/ 41043273 h 237"/>
                  <a:gd name="T26" fmla="*/ 25072221 w 257"/>
                  <a:gd name="T27" fmla="*/ 42084887 h 237"/>
                  <a:gd name="T28" fmla="*/ 29865195 w 257"/>
                  <a:gd name="T29" fmla="*/ 42660208 h 237"/>
                  <a:gd name="T30" fmla="*/ 34912520 w 257"/>
                  <a:gd name="T31" fmla="*/ 42487365 h 237"/>
                  <a:gd name="T32" fmla="*/ 40786115 w 257"/>
                  <a:gd name="T33" fmla="*/ 41763569 h 237"/>
                  <a:gd name="T34" fmla="*/ 35551235 w 257"/>
                  <a:gd name="T35" fmla="*/ 40864597 h 237"/>
                  <a:gd name="T36" fmla="*/ 30920208 w 257"/>
                  <a:gd name="T37" fmla="*/ 39615147 h 237"/>
                  <a:gd name="T38" fmla="*/ 27000759 w 257"/>
                  <a:gd name="T39" fmla="*/ 38145409 h 237"/>
                  <a:gd name="T40" fmla="*/ 23495704 w 257"/>
                  <a:gd name="T41" fmla="*/ 36709058 h 237"/>
                  <a:gd name="T42" fmla="*/ 20285768 w 257"/>
                  <a:gd name="T43" fmla="*/ 34710123 h 237"/>
                  <a:gd name="T44" fmla="*/ 17785828 w 257"/>
                  <a:gd name="T45" fmla="*/ 32775233 h 237"/>
                  <a:gd name="T46" fmla="*/ 15421010 w 257"/>
                  <a:gd name="T47" fmla="*/ 30431417 h 237"/>
                  <a:gd name="T48" fmla="*/ 13336212 w 257"/>
                  <a:gd name="T49" fmla="*/ 27859780 h 237"/>
                  <a:gd name="T50" fmla="*/ 11416425 w 257"/>
                  <a:gd name="T51" fmla="*/ 25377017 h 237"/>
                  <a:gd name="T52" fmla="*/ 9711124 w 257"/>
                  <a:gd name="T53" fmla="*/ 22481406 h 237"/>
                  <a:gd name="T54" fmla="*/ 8289085 w 257"/>
                  <a:gd name="T55" fmla="*/ 19282163 h 237"/>
                  <a:gd name="T56" fmla="*/ 6844550 w 257"/>
                  <a:gd name="T57" fmla="*/ 15810639 h 237"/>
                  <a:gd name="T58" fmla="*/ 5208758 w 257"/>
                  <a:gd name="T59" fmla="*/ 12434591 h 237"/>
                  <a:gd name="T60" fmla="*/ 3634619 w 257"/>
                  <a:gd name="T61" fmla="*/ 8433855 h 237"/>
                  <a:gd name="T62" fmla="*/ 1919682 w 257"/>
                  <a:gd name="T63" fmla="*/ 4335129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7E7A63AA-A179-4733-AAF0-2EC596CE2B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>
                  <a:gd name="T0" fmla="*/ 13249721 w 124"/>
                  <a:gd name="T1" fmla="*/ 0 h 110"/>
                  <a:gd name="T2" fmla="*/ 21352056 w 124"/>
                  <a:gd name="T3" fmla="*/ 22628633 h 110"/>
                  <a:gd name="T4" fmla="*/ 20662049 w 124"/>
                  <a:gd name="T5" fmla="*/ 22444455 h 110"/>
                  <a:gd name="T6" fmla="*/ 18420650 w 124"/>
                  <a:gd name="T7" fmla="*/ 22084168 h 110"/>
                  <a:gd name="T8" fmla="*/ 15345816 w 124"/>
                  <a:gd name="T9" fmla="*/ 21229333 h 110"/>
                  <a:gd name="T10" fmla="*/ 11737426 w 124"/>
                  <a:gd name="T11" fmla="*/ 20781008 h 110"/>
                  <a:gd name="T12" fmla="*/ 7797251 w 124"/>
                  <a:gd name="T13" fmla="*/ 20400584 h 110"/>
                  <a:gd name="T14" fmla="*/ 4307906 w 124"/>
                  <a:gd name="T15" fmla="*/ 20615677 h 110"/>
                  <a:gd name="T16" fmla="*/ 1562519 w 124"/>
                  <a:gd name="T17" fmla="*/ 21430574 h 110"/>
                  <a:gd name="T18" fmla="*/ 0 w 124"/>
                  <a:gd name="T19" fmla="*/ 23115397 h 110"/>
                  <a:gd name="T20" fmla="*/ 699467 w 124"/>
                  <a:gd name="T21" fmla="*/ 20615677 h 110"/>
                  <a:gd name="T22" fmla="*/ 1376625 w 124"/>
                  <a:gd name="T23" fmla="*/ 18647399 h 110"/>
                  <a:gd name="T24" fmla="*/ 2766256 w 124"/>
                  <a:gd name="T25" fmla="*/ 17247992 h 110"/>
                  <a:gd name="T26" fmla="*/ 4307906 w 124"/>
                  <a:gd name="T27" fmla="*/ 15945125 h 110"/>
                  <a:gd name="T28" fmla="*/ 6179459 w 124"/>
                  <a:gd name="T29" fmla="*/ 15111679 h 110"/>
                  <a:gd name="T30" fmla="*/ 8107884 w 124"/>
                  <a:gd name="T31" fmla="*/ 14914023 h 110"/>
                  <a:gd name="T32" fmla="*/ 10174561 w 124"/>
                  <a:gd name="T33" fmla="*/ 14914023 h 110"/>
                  <a:gd name="T34" fmla="*/ 12414410 w 124"/>
                  <a:gd name="T35" fmla="*/ 15567195 h 110"/>
                  <a:gd name="T36" fmla="*/ 12554587 w 124"/>
                  <a:gd name="T37" fmla="*/ 14914023 h 110"/>
                  <a:gd name="T38" fmla="*/ 12000274 w 124"/>
                  <a:gd name="T39" fmla="*/ 11762660 h 110"/>
                  <a:gd name="T40" fmla="*/ 11551412 w 124"/>
                  <a:gd name="T41" fmla="*/ 7980158 h 110"/>
                  <a:gd name="T42" fmla="*/ 11177493 w 124"/>
                  <a:gd name="T43" fmla="*/ 6315253 h 110"/>
                  <a:gd name="T44" fmla="*/ 10874039 w 124"/>
                  <a:gd name="T45" fmla="*/ 6315253 h 110"/>
                  <a:gd name="T46" fmla="*/ 10487700 w 124"/>
                  <a:gd name="T47" fmla="*/ 6100289 h 110"/>
                  <a:gd name="T48" fmla="*/ 10174561 w 124"/>
                  <a:gd name="T49" fmla="*/ 5485429 h 110"/>
                  <a:gd name="T50" fmla="*/ 9788456 w 124"/>
                  <a:gd name="T51" fmla="*/ 4828504 h 110"/>
                  <a:gd name="T52" fmla="*/ 9788456 w 124"/>
                  <a:gd name="T53" fmla="*/ 3981340 h 110"/>
                  <a:gd name="T54" fmla="*/ 10174561 w 124"/>
                  <a:gd name="T55" fmla="*/ 2949167 h 110"/>
                  <a:gd name="T56" fmla="*/ 11315821 w 124"/>
                  <a:gd name="T57" fmla="*/ 1688467 h 110"/>
                  <a:gd name="T58" fmla="*/ 13249721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B6588940-75AF-47B7-8856-C42EF65D83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931542 w 109"/>
                  <a:gd name="T3" fmla="*/ 130681 h 156"/>
                  <a:gd name="T4" fmla="*/ 3357966 w 109"/>
                  <a:gd name="T5" fmla="*/ 777284 h 156"/>
                  <a:gd name="T6" fmla="*/ 6985458 w 109"/>
                  <a:gd name="T7" fmla="*/ 1951441 h 156"/>
                  <a:gd name="T8" fmla="*/ 10905442 w 109"/>
                  <a:gd name="T9" fmla="*/ 3845825 h 156"/>
                  <a:gd name="T10" fmla="*/ 14686300 w 109"/>
                  <a:gd name="T11" fmla="*/ 7116005 h 156"/>
                  <a:gd name="T12" fmla="*/ 18155570 w 109"/>
                  <a:gd name="T13" fmla="*/ 11457197 h 156"/>
                  <a:gd name="T14" fmla="*/ 20255197 w 109"/>
                  <a:gd name="T15" fmla="*/ 17432137 h 156"/>
                  <a:gd name="T16" fmla="*/ 20588296 w 109"/>
                  <a:gd name="T17" fmla="*/ 25188924 h 156"/>
                  <a:gd name="T18" fmla="*/ 19804481 w 109"/>
                  <a:gd name="T19" fmla="*/ 25188924 h 156"/>
                  <a:gd name="T20" fmla="*/ 18724748 w 109"/>
                  <a:gd name="T21" fmla="*/ 25188924 h 156"/>
                  <a:gd name="T22" fmla="*/ 17563888 w 109"/>
                  <a:gd name="T23" fmla="*/ 25188924 h 156"/>
                  <a:gd name="T24" fmla="*/ 16477223 w 109"/>
                  <a:gd name="T25" fmla="*/ 24898682 h 156"/>
                  <a:gd name="T26" fmla="*/ 15285671 w 109"/>
                  <a:gd name="T27" fmla="*/ 24673504 h 156"/>
                  <a:gd name="T28" fmla="*/ 13939608 w 109"/>
                  <a:gd name="T29" fmla="*/ 24252157 h 156"/>
                  <a:gd name="T30" fmla="*/ 12435901 w 109"/>
                  <a:gd name="T31" fmla="*/ 23428210 h 156"/>
                  <a:gd name="T32" fmla="*/ 10905442 w 109"/>
                  <a:gd name="T33" fmla="*/ 22418927 h 156"/>
                  <a:gd name="T34" fmla="*/ 9979695 w 109"/>
                  <a:gd name="T35" fmla="*/ 20335693 h 156"/>
                  <a:gd name="T36" fmla="*/ 9979695 w 109"/>
                  <a:gd name="T37" fmla="*/ 17912258 h 156"/>
                  <a:gd name="T38" fmla="*/ 10578430 w 109"/>
                  <a:gd name="T39" fmla="*/ 15540751 h 156"/>
                  <a:gd name="T40" fmla="*/ 11172101 w 109"/>
                  <a:gd name="T41" fmla="*/ 12928030 h 156"/>
                  <a:gd name="T42" fmla="*/ 10578430 w 109"/>
                  <a:gd name="T43" fmla="*/ 10018969 h 156"/>
                  <a:gd name="T44" fmla="*/ 9078163 w 109"/>
                  <a:gd name="T45" fmla="*/ 6986620 h 156"/>
                  <a:gd name="T46" fmla="*/ 5864873 w 109"/>
                  <a:gd name="T47" fmla="*/ 3679025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AE3BE15F-C9CA-4F1E-AC1D-E9FC9916ED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>
                  <a:gd name="T0" fmla="*/ 5512448 w 46"/>
                  <a:gd name="T1" fmla="*/ 0 h 94"/>
                  <a:gd name="T2" fmla="*/ 3589848 w 46"/>
                  <a:gd name="T3" fmla="*/ 6073958 h 94"/>
                  <a:gd name="T4" fmla="*/ 2702608 w 46"/>
                  <a:gd name="T5" fmla="*/ 9969669 h 94"/>
                  <a:gd name="T6" fmla="*/ 1986590 w 46"/>
                  <a:gd name="T7" fmla="*/ 12684166 h 94"/>
                  <a:gd name="T8" fmla="*/ 0 w 46"/>
                  <a:gd name="T9" fmla="*/ 15092962 h 94"/>
                  <a:gd name="T10" fmla="*/ 2129402 w 46"/>
                  <a:gd name="T11" fmla="*/ 14139617 h 94"/>
                  <a:gd name="T12" fmla="*/ 4128486 w 46"/>
                  <a:gd name="T13" fmla="*/ 12845980 h 94"/>
                  <a:gd name="T14" fmla="*/ 5731717 w 46"/>
                  <a:gd name="T15" fmla="*/ 11036305 h 94"/>
                  <a:gd name="T16" fmla="*/ 7178818 w 46"/>
                  <a:gd name="T17" fmla="*/ 9148971 h 94"/>
                  <a:gd name="T18" fmla="*/ 8038138 w 46"/>
                  <a:gd name="T19" fmla="*/ 7078038 h 94"/>
                  <a:gd name="T20" fmla="*/ 8214550 w 46"/>
                  <a:gd name="T21" fmla="*/ 4829919 h 94"/>
                  <a:gd name="T22" fmla="*/ 7463026 w 46"/>
                  <a:gd name="T23" fmla="*/ 2362220 h 94"/>
                  <a:gd name="T24" fmla="*/ 551244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4F80C0B7-9925-428D-8169-0A959D7CCA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29571 w 54"/>
                  <a:gd name="T3" fmla="*/ 186604 h 40"/>
                  <a:gd name="T4" fmla="*/ 927758 w 54"/>
                  <a:gd name="T5" fmla="*/ 606301 h 40"/>
                  <a:gd name="T6" fmla="*/ 2061684 w 54"/>
                  <a:gd name="T7" fmla="*/ 1550219 h 40"/>
                  <a:gd name="T8" fmla="*/ 3347609 w 54"/>
                  <a:gd name="T9" fmla="*/ 2304198 h 40"/>
                  <a:gd name="T10" fmla="*/ 4581520 w 54"/>
                  <a:gd name="T11" fmla="*/ 2909966 h 40"/>
                  <a:gd name="T12" fmla="*/ 6029058 w 54"/>
                  <a:gd name="T13" fmla="*/ 3269099 h 40"/>
                  <a:gd name="T14" fmla="*/ 7309442 w 54"/>
                  <a:gd name="T15" fmla="*/ 3487993 h 40"/>
                  <a:gd name="T16" fmla="*/ 8601787 w 54"/>
                  <a:gd name="T17" fmla="*/ 3069398 h 40"/>
                  <a:gd name="T18" fmla="*/ 8437156 w 54"/>
                  <a:gd name="T19" fmla="*/ 4782458 h 40"/>
                  <a:gd name="T20" fmla="*/ 7961329 w 54"/>
                  <a:gd name="T21" fmla="*/ 6331390 h 40"/>
                  <a:gd name="T22" fmla="*/ 7021762 w 54"/>
                  <a:gd name="T23" fmla="*/ 7355473 h 40"/>
                  <a:gd name="T24" fmla="*/ 5862618 w 54"/>
                  <a:gd name="T25" fmla="*/ 7690849 h 40"/>
                  <a:gd name="T26" fmla="*/ 4452542 w 54"/>
                  <a:gd name="T27" fmla="*/ 7512199 h 40"/>
                  <a:gd name="T28" fmla="*/ 3001547 w 54"/>
                  <a:gd name="T29" fmla="*/ 6142201 h 40"/>
                  <a:gd name="T30" fmla="*/ 1580829 w 54"/>
                  <a:gd name="T31" fmla="*/ 382493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1CF6472-0498-4AAB-82AF-3389573E6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891042 w 149"/>
                  <a:gd name="T3" fmla="*/ 60676314 h 704"/>
                  <a:gd name="T4" fmla="*/ 2407640 w 149"/>
                  <a:gd name="T5" fmla="*/ 137578206 h 704"/>
                  <a:gd name="T6" fmla="*/ 4219641 w 149"/>
                  <a:gd name="T7" fmla="*/ 235083462 h 704"/>
                  <a:gd name="T8" fmla="*/ 6227474 w 149"/>
                  <a:gd name="T9" fmla="*/ 361934407 h 704"/>
                  <a:gd name="T10" fmla="*/ 8735477 w 149"/>
                  <a:gd name="T11" fmla="*/ 519022954 h 704"/>
                  <a:gd name="T12" fmla="*/ 11075489 w 149"/>
                  <a:gd name="T13" fmla="*/ 687552341 h 704"/>
                  <a:gd name="T14" fmla="*/ 13332086 w 149"/>
                  <a:gd name="T15" fmla="*/ 881094337 h 704"/>
                  <a:gd name="T16" fmla="*/ 15087317 w 149"/>
                  <a:gd name="T17" fmla="*/ 1105589394 h 704"/>
                  <a:gd name="T18" fmla="*/ 16936400 w 149"/>
                  <a:gd name="T19" fmla="*/ 1344136460 h 704"/>
                  <a:gd name="T20" fmla="*/ 18163118 w 149"/>
                  <a:gd name="T21" fmla="*/ 1619102632 h 704"/>
                  <a:gd name="T22" fmla="*/ 18793146 w 149"/>
                  <a:gd name="T23" fmla="*/ 1920355173 h 704"/>
                  <a:gd name="T24" fmla="*/ 19068600 w 149"/>
                  <a:gd name="T25" fmla="*/ 2147483646 h 704"/>
                  <a:gd name="T26" fmla="*/ 18163118 w 149"/>
                  <a:gd name="T27" fmla="*/ 2147483646 h 704"/>
                  <a:gd name="T28" fmla="*/ 16478477 w 149"/>
                  <a:gd name="T29" fmla="*/ 2147483646 h 704"/>
                  <a:gd name="T30" fmla="*/ 13942119 w 149"/>
                  <a:gd name="T31" fmla="*/ 2147483646 h 704"/>
                  <a:gd name="T32" fmla="*/ 10112772 w 149"/>
                  <a:gd name="T33" fmla="*/ 2147483646 h 704"/>
                  <a:gd name="T34" fmla="*/ 5860906 w 149"/>
                  <a:gd name="T35" fmla="*/ 2147483646 h 704"/>
                  <a:gd name="T36" fmla="*/ 3200156 w 149"/>
                  <a:gd name="T37" fmla="*/ 2147483646 h 704"/>
                  <a:gd name="T38" fmla="*/ 1516820 w 149"/>
                  <a:gd name="T39" fmla="*/ 2147483646 h 704"/>
                  <a:gd name="T40" fmla="*/ 891042 w 149"/>
                  <a:gd name="T41" fmla="*/ 2147483646 h 704"/>
                  <a:gd name="T42" fmla="*/ 891042 w 149"/>
                  <a:gd name="T43" fmla="*/ 2147483646 h 704"/>
                  <a:gd name="T44" fmla="*/ 1238171 w 149"/>
                  <a:gd name="T45" fmla="*/ 2147483646 h 704"/>
                  <a:gd name="T46" fmla="*/ 1854345 w 149"/>
                  <a:gd name="T47" fmla="*/ 2147483646 h 704"/>
                  <a:gd name="T48" fmla="*/ 2132201 w 149"/>
                  <a:gd name="T49" fmla="*/ 2147483646 h 704"/>
                  <a:gd name="T50" fmla="*/ 6227474 w 149"/>
                  <a:gd name="T51" fmla="*/ 2147483646 h 704"/>
                  <a:gd name="T52" fmla="*/ 5860906 w 149"/>
                  <a:gd name="T53" fmla="*/ 2147483646 h 704"/>
                  <a:gd name="T54" fmla="*/ 5458196 w 149"/>
                  <a:gd name="T55" fmla="*/ 2147483646 h 704"/>
                  <a:gd name="T56" fmla="*/ 5000751 w 149"/>
                  <a:gd name="T57" fmla="*/ 2147483646 h 704"/>
                  <a:gd name="T58" fmla="*/ 5332357 w 149"/>
                  <a:gd name="T59" fmla="*/ 2147483646 h 704"/>
                  <a:gd name="T60" fmla="*/ 6227474 w 149"/>
                  <a:gd name="T61" fmla="*/ 2147483646 h 704"/>
                  <a:gd name="T62" fmla="*/ 8735477 w 149"/>
                  <a:gd name="T63" fmla="*/ 2147483646 h 704"/>
                  <a:gd name="T64" fmla="*/ 12980530 w 149"/>
                  <a:gd name="T65" fmla="*/ 2147483646 h 704"/>
                  <a:gd name="T66" fmla="*/ 19528897 w 149"/>
                  <a:gd name="T67" fmla="*/ 2147483646 h 704"/>
                  <a:gd name="T68" fmla="*/ 21661054 w 149"/>
                  <a:gd name="T69" fmla="*/ 2147483646 h 704"/>
                  <a:gd name="T70" fmla="*/ 22553812 w 149"/>
                  <a:gd name="T71" fmla="*/ 2147483646 h 704"/>
                  <a:gd name="T72" fmla="*/ 21812717 w 149"/>
                  <a:gd name="T73" fmla="*/ 1802477625 h 704"/>
                  <a:gd name="T74" fmla="*/ 19804472 w 149"/>
                  <a:gd name="T75" fmla="*/ 1313175844 h 704"/>
                  <a:gd name="T76" fmla="*/ 16478477 w 149"/>
                  <a:gd name="T77" fmla="*/ 834056383 h 704"/>
                  <a:gd name="T78" fmla="*/ 12214075 w 149"/>
                  <a:gd name="T79" fmla="*/ 432101696 h 704"/>
                  <a:gd name="T80" fmla="*/ 6627556 w 149"/>
                  <a:gd name="T81" fmla="*/ 13757820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DE5BC76-0E5A-446E-AF3C-9110933AB23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00601964 w 128"/>
                <a:gd name="T1" fmla="*/ 0 h 217"/>
                <a:gd name="T2" fmla="*/ 112546852 w 128"/>
                <a:gd name="T3" fmla="*/ 123965433 h 217"/>
                <a:gd name="T4" fmla="*/ 123143071 w 128"/>
                <a:gd name="T5" fmla="*/ 370753760 h 217"/>
                <a:gd name="T6" fmla="*/ 131536817 w 128"/>
                <a:gd name="T7" fmla="*/ 687915858 h 217"/>
                <a:gd name="T8" fmla="*/ 137141654 w 128"/>
                <a:gd name="T9" fmla="*/ 1067949721 h 217"/>
                <a:gd name="T10" fmla="*/ 135926467 w 128"/>
                <a:gd name="T11" fmla="*/ 1521220323 h 217"/>
                <a:gd name="T12" fmla="*/ 124325572 w 128"/>
                <a:gd name="T13" fmla="*/ 1988231945 h 217"/>
                <a:gd name="T14" fmla="*/ 100601964 w 128"/>
                <a:gd name="T15" fmla="*/ 2147483646 h 217"/>
                <a:gd name="T16" fmla="*/ 64062382 w 128"/>
                <a:gd name="T17" fmla="*/ 2147483646 h 217"/>
                <a:gd name="T18" fmla="*/ 52683834 w 128"/>
                <a:gd name="T19" fmla="*/ 2147483646 h 217"/>
                <a:gd name="T20" fmla="*/ 40738736 w 128"/>
                <a:gd name="T21" fmla="*/ 2147483646 h 217"/>
                <a:gd name="T22" fmla="*/ 28059063 w 128"/>
                <a:gd name="T23" fmla="*/ 2147483646 h 217"/>
                <a:gd name="T24" fmla="*/ 16993701 w 128"/>
                <a:gd name="T25" fmla="*/ 2147483646 h 217"/>
                <a:gd name="T26" fmla="*/ 8396607 w 128"/>
                <a:gd name="T27" fmla="*/ 2147483646 h 217"/>
                <a:gd name="T28" fmla="*/ 2186675 w 128"/>
                <a:gd name="T29" fmla="*/ 2147483646 h 217"/>
                <a:gd name="T30" fmla="*/ 0 w 128"/>
                <a:gd name="T31" fmla="*/ 2147483646 h 217"/>
                <a:gd name="T32" fmla="*/ 1318617 w 128"/>
                <a:gd name="T33" fmla="*/ 2147483646 h 217"/>
                <a:gd name="T34" fmla="*/ 13924172 w 128"/>
                <a:gd name="T35" fmla="*/ 2147483646 h 217"/>
                <a:gd name="T36" fmla="*/ 30938260 w 128"/>
                <a:gd name="T37" fmla="*/ 2147483646 h 217"/>
                <a:gd name="T38" fmla="*/ 49268338 w 128"/>
                <a:gd name="T39" fmla="*/ 2057407336 h 217"/>
                <a:gd name="T40" fmla="*/ 67477105 w 128"/>
                <a:gd name="T41" fmla="*/ 1836659120 h 217"/>
                <a:gd name="T42" fmla="*/ 84459847 w 128"/>
                <a:gd name="T43" fmla="*/ 1534906070 h 217"/>
                <a:gd name="T44" fmla="*/ 97594952 w 128"/>
                <a:gd name="T45" fmla="*/ 1136607601 h 217"/>
                <a:gd name="T46" fmla="*/ 103930234 w 128"/>
                <a:gd name="T47" fmla="*/ 632599178 h 217"/>
                <a:gd name="T48" fmla="*/ 10060196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BC66EBFF-7838-4D92-932B-460CE5BD690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925E72A-1367-4636-9A4B-84132A27CC7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BF73122E-C8E8-4C0E-94E0-D787A598FE9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223586341 w 117"/>
                <a:gd name="T1" fmla="*/ 0 h 132"/>
                <a:gd name="T2" fmla="*/ 0 w 117"/>
                <a:gd name="T3" fmla="*/ 2147483646 h 132"/>
                <a:gd name="T4" fmla="*/ 48214912 w 117"/>
                <a:gd name="T5" fmla="*/ 2147483646 h 132"/>
                <a:gd name="T6" fmla="*/ 226057039 w 117"/>
                <a:gd name="T7" fmla="*/ 2147483646 h 132"/>
                <a:gd name="T8" fmla="*/ 473852624 w 117"/>
                <a:gd name="T9" fmla="*/ 2147483646 h 132"/>
                <a:gd name="T10" fmla="*/ 749930728 w 117"/>
                <a:gd name="T11" fmla="*/ 2147483646 h 132"/>
                <a:gd name="T12" fmla="*/ 1077707676 w 117"/>
                <a:gd name="T13" fmla="*/ 2147483646 h 132"/>
                <a:gd name="T14" fmla="*/ 1369727241 w 117"/>
                <a:gd name="T15" fmla="*/ 2147483646 h 132"/>
                <a:gd name="T16" fmla="*/ 1665160101 w 117"/>
                <a:gd name="T17" fmla="*/ 2147483646 h 132"/>
                <a:gd name="T18" fmla="*/ 1891029314 w 117"/>
                <a:gd name="T19" fmla="*/ 2147483646 h 132"/>
                <a:gd name="T20" fmla="*/ 1906985277 w 117"/>
                <a:gd name="T21" fmla="*/ 2147483646 h 132"/>
                <a:gd name="T22" fmla="*/ 1875281703 w 117"/>
                <a:gd name="T23" fmla="*/ 2147483646 h 132"/>
                <a:gd name="T24" fmla="*/ 1761082958 w 117"/>
                <a:gd name="T25" fmla="*/ 2147483646 h 132"/>
                <a:gd name="T26" fmla="*/ 1616757119 w 117"/>
                <a:gd name="T27" fmla="*/ 2147483646 h 132"/>
                <a:gd name="T28" fmla="*/ 1449643458 w 117"/>
                <a:gd name="T29" fmla="*/ 2147483646 h 132"/>
                <a:gd name="T30" fmla="*/ 1271294897 w 117"/>
                <a:gd name="T31" fmla="*/ 2147483646 h 132"/>
                <a:gd name="T32" fmla="*/ 1093649978 w 117"/>
                <a:gd name="T33" fmla="*/ 2147483646 h 132"/>
                <a:gd name="T34" fmla="*/ 942304373 w 117"/>
                <a:gd name="T35" fmla="*/ 2147483646 h 132"/>
                <a:gd name="T36" fmla="*/ 1125353307 w 117"/>
                <a:gd name="T37" fmla="*/ 2147483646 h 132"/>
                <a:gd name="T38" fmla="*/ 1287829526 w 117"/>
                <a:gd name="T39" fmla="*/ 2147483646 h 132"/>
                <a:gd name="T40" fmla="*/ 1449643458 w 117"/>
                <a:gd name="T41" fmla="*/ 2147483646 h 132"/>
                <a:gd name="T42" fmla="*/ 1600988981 w 117"/>
                <a:gd name="T43" fmla="*/ 2147483646 h 132"/>
                <a:gd name="T44" fmla="*/ 1713446473 w 117"/>
                <a:gd name="T45" fmla="*/ 2147483646 h 132"/>
                <a:gd name="T46" fmla="*/ 1777427189 w 117"/>
                <a:gd name="T47" fmla="*/ 2147483646 h 132"/>
                <a:gd name="T48" fmla="*/ 1843382687 w 117"/>
                <a:gd name="T49" fmla="*/ 2147483646 h 132"/>
                <a:gd name="T50" fmla="*/ 1859346511 w 117"/>
                <a:gd name="T51" fmla="*/ 2147483646 h 132"/>
                <a:gd name="T52" fmla="*/ 122358634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3F52111D-F1BD-414F-9B7A-FB7AFAD87C7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16118303 w 29"/>
                <a:gd name="T1" fmla="*/ 0 h 77"/>
                <a:gd name="T2" fmla="*/ 330024861 w 29"/>
                <a:gd name="T3" fmla="*/ 0 h 77"/>
                <a:gd name="T4" fmla="*/ 229582512 w 29"/>
                <a:gd name="T5" fmla="*/ 733131146 h 77"/>
                <a:gd name="T6" fmla="*/ 129140163 w 29"/>
                <a:gd name="T7" fmla="*/ 1673937297 h 77"/>
                <a:gd name="T8" fmla="*/ 57395628 w 29"/>
                <a:gd name="T9" fmla="*/ 2147483646 h 77"/>
                <a:gd name="T10" fmla="*/ 14348907 w 29"/>
                <a:gd name="T11" fmla="*/ 2147483646 h 77"/>
                <a:gd name="T12" fmla="*/ 0 w 29"/>
                <a:gd name="T13" fmla="*/ 2147483646 h 77"/>
                <a:gd name="T14" fmla="*/ 43046721 w 29"/>
                <a:gd name="T15" fmla="*/ 2147483646 h 77"/>
                <a:gd name="T16" fmla="*/ 157837977 w 29"/>
                <a:gd name="T17" fmla="*/ 2147483646 h 77"/>
                <a:gd name="T18" fmla="*/ 215233605 w 29"/>
                <a:gd name="T19" fmla="*/ 2147483646 h 77"/>
                <a:gd name="T20" fmla="*/ 272629233 w 29"/>
                <a:gd name="T21" fmla="*/ 2147483646 h 77"/>
                <a:gd name="T22" fmla="*/ 330024861 w 29"/>
                <a:gd name="T23" fmla="*/ 2147483646 h 77"/>
                <a:gd name="T24" fmla="*/ 41611830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513C0DFC-5909-44C1-B17C-D83175279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D162B08C-1A0E-4E36-AE20-4CD0DB5F76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E08E6234-C9D7-4C0E-ABBA-7F244E1DD9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460A2F00-5F55-4408-B0D7-FD24E9BAE7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3BC77045-CDD9-4640-8CAD-D730A35890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0ECBC72-235D-479B-B5AA-32E85E1E70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746F4A75-12F2-47C6-9061-B1883ED73B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0C1D38DE-4F7A-479C-940F-FBC67D6779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198415C4-AABE-47FA-A4E1-C9CD6F4568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4222A8F1-0D7D-4984-926D-E2B0079472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0"/>
              <a:ext cx="500" cy="500"/>
              <a:chOff x="1727" y="875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4FBA7F8-03DE-45B6-93B6-C50C56F28B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0A9A0081-6434-47A0-96E7-7AF4AB77A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666177E8-0352-4E39-A500-CFBBD9E145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B075EB30-B58A-441D-B34D-375921359D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AABB1D5C-644C-429E-8F13-5BDAA55052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130FF97-7590-4232-977F-CA075E5ACA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7EDA098-D54A-487B-B9EF-A39E6EBA04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AC225E2E-995B-4794-997E-301FAA42E9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B03B971D-9DD3-4DE0-BFAD-345190B602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7714669-DAEE-4A3D-A727-9639EB25B6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9F11BFD1-DB8D-4698-B862-E17A767FED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1F53A562-4BCC-47AA-82DE-07A3CAA840E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96C6520-1D07-4DA5-9B27-C6EA85D4FD3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3774569 h 237"/>
                <a:gd name="T4" fmla="*/ 6691424 w 257"/>
                <a:gd name="T5" fmla="*/ 47143260 h 237"/>
                <a:gd name="T6" fmla="*/ 13293088 w 257"/>
                <a:gd name="T7" fmla="*/ 70794647 h 237"/>
                <a:gd name="T8" fmla="*/ 24473619 w 257"/>
                <a:gd name="T9" fmla="*/ 92358331 h 237"/>
                <a:gd name="T10" fmla="*/ 40377492 w 257"/>
                <a:gd name="T11" fmla="*/ 112399907 h 237"/>
                <a:gd name="T12" fmla="*/ 60638185 w 257"/>
                <a:gd name="T13" fmla="*/ 133002274 h 237"/>
                <a:gd name="T14" fmla="*/ 85061227 w 257"/>
                <a:gd name="T15" fmla="*/ 151840522 h 237"/>
                <a:gd name="T16" fmla="*/ 113726860 w 257"/>
                <a:gd name="T17" fmla="*/ 167680248 h 237"/>
                <a:gd name="T18" fmla="*/ 149911556 w 257"/>
                <a:gd name="T19" fmla="*/ 182916610 h 237"/>
                <a:gd name="T20" fmla="*/ 191741894 w 257"/>
                <a:gd name="T21" fmla="*/ 195974222 h 237"/>
                <a:gd name="T22" fmla="*/ 236557158 w 257"/>
                <a:gd name="T23" fmla="*/ 206517432 h 237"/>
                <a:gd name="T24" fmla="*/ 291785118 w 257"/>
                <a:gd name="T25" fmla="*/ 214847095 h 237"/>
                <a:gd name="T26" fmla="*/ 352416750 w 257"/>
                <a:gd name="T27" fmla="*/ 220547782 h 237"/>
                <a:gd name="T28" fmla="*/ 419167482 w 257"/>
                <a:gd name="T29" fmla="*/ 223561731 h 237"/>
                <a:gd name="T30" fmla="*/ 490573462 w 257"/>
                <a:gd name="T31" fmla="*/ 222346656 h 237"/>
                <a:gd name="T32" fmla="*/ 573155430 w 257"/>
                <a:gd name="T33" fmla="*/ 218625909 h 237"/>
                <a:gd name="T34" fmla="*/ 499801862 w 257"/>
                <a:gd name="T35" fmla="*/ 214047636 h 237"/>
                <a:gd name="T36" fmla="*/ 434985772 w 257"/>
                <a:gd name="T37" fmla="*/ 207312960 h 237"/>
                <a:gd name="T38" fmla="*/ 378564344 w 257"/>
                <a:gd name="T39" fmla="*/ 199784004 h 237"/>
                <a:gd name="T40" fmla="*/ 329894069 w 257"/>
                <a:gd name="T41" fmla="*/ 192246424 h 237"/>
                <a:gd name="T42" fmla="*/ 285215556 w 257"/>
                <a:gd name="T43" fmla="*/ 182136014 h 237"/>
                <a:gd name="T44" fmla="*/ 249850251 w 257"/>
                <a:gd name="T45" fmla="*/ 171431551 h 237"/>
                <a:gd name="T46" fmla="*/ 216300948 w 257"/>
                <a:gd name="T47" fmla="*/ 159369758 h 237"/>
                <a:gd name="T48" fmla="*/ 187678112 w 257"/>
                <a:gd name="T49" fmla="*/ 146313087 h 237"/>
                <a:gd name="T50" fmla="*/ 160679393 w 257"/>
                <a:gd name="T51" fmla="*/ 133002274 h 237"/>
                <a:gd name="T52" fmla="*/ 136255959 w 257"/>
                <a:gd name="T53" fmla="*/ 117957608 h 237"/>
                <a:gd name="T54" fmla="*/ 116220912 w 257"/>
                <a:gd name="T55" fmla="*/ 101090194 h 237"/>
                <a:gd name="T56" fmla="*/ 95882349 w 257"/>
                <a:gd name="T57" fmla="*/ 82855264 h 237"/>
                <a:gd name="T58" fmla="*/ 73352527 w 257"/>
                <a:gd name="T59" fmla="*/ 65216669 h 237"/>
                <a:gd name="T60" fmla="*/ 51421118 w 257"/>
                <a:gd name="T61" fmla="*/ 44441462 h 237"/>
                <a:gd name="T62" fmla="*/ 26947647 w 257"/>
                <a:gd name="T63" fmla="*/ 2257001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9723650-2576-4E0E-805C-2C72947F82B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83389958 w 124"/>
                <a:gd name="T1" fmla="*/ 0 h 110"/>
                <a:gd name="T2" fmla="*/ 294949204 w 124"/>
                <a:gd name="T3" fmla="*/ 118415937 h 110"/>
                <a:gd name="T4" fmla="*/ 285130720 w 124"/>
                <a:gd name="T5" fmla="*/ 117044887 h 110"/>
                <a:gd name="T6" fmla="*/ 254584693 w 124"/>
                <a:gd name="T7" fmla="*/ 114949495 h 110"/>
                <a:gd name="T8" fmla="*/ 211903323 w 124"/>
                <a:gd name="T9" fmla="*/ 110517788 h 110"/>
                <a:gd name="T10" fmla="*/ 161914936 w 124"/>
                <a:gd name="T11" fmla="*/ 108422267 h 110"/>
                <a:gd name="T12" fmla="*/ 107140028 w 124"/>
                <a:gd name="T13" fmla="*/ 106188529 h 110"/>
                <a:gd name="T14" fmla="*/ 59804436 w 124"/>
                <a:gd name="T15" fmla="*/ 107614816 h 110"/>
                <a:gd name="T16" fmla="*/ 21440297 w 124"/>
                <a:gd name="T17" fmla="*/ 111888626 h 110"/>
                <a:gd name="T18" fmla="*/ 0 w 124"/>
                <a:gd name="T19" fmla="*/ 120649465 h 110"/>
                <a:gd name="T20" fmla="*/ 9729685 w 124"/>
                <a:gd name="T21" fmla="*/ 107614816 h 110"/>
                <a:gd name="T22" fmla="*/ 18835437 w 124"/>
                <a:gd name="T23" fmla="*/ 97621469 h 110"/>
                <a:gd name="T24" fmla="*/ 38223432 w 124"/>
                <a:gd name="T25" fmla="*/ 89756169 h 110"/>
                <a:gd name="T26" fmla="*/ 59804436 w 124"/>
                <a:gd name="T27" fmla="*/ 83220420 h 110"/>
                <a:gd name="T28" fmla="*/ 85697961 w 124"/>
                <a:gd name="T29" fmla="*/ 78958341 h 110"/>
                <a:gd name="T30" fmla="*/ 111827805 w 124"/>
                <a:gd name="T31" fmla="*/ 77534106 h 110"/>
                <a:gd name="T32" fmla="*/ 140338195 w 124"/>
                <a:gd name="T33" fmla="*/ 77534106 h 110"/>
                <a:gd name="T34" fmla="*/ 171632095 w 124"/>
                <a:gd name="T35" fmla="*/ 81125015 h 110"/>
                <a:gd name="T36" fmla="*/ 173284916 w 124"/>
                <a:gd name="T37" fmla="*/ 77534106 h 110"/>
                <a:gd name="T38" fmla="*/ 166234541 w 124"/>
                <a:gd name="T39" fmla="*/ 61575696 h 110"/>
                <a:gd name="T40" fmla="*/ 159156967 w 124"/>
                <a:gd name="T41" fmla="*/ 41689282 h 110"/>
                <a:gd name="T42" fmla="*/ 154469197 w 124"/>
                <a:gd name="T43" fmla="*/ 32928943 h 110"/>
                <a:gd name="T44" fmla="*/ 150188985 w 124"/>
                <a:gd name="T45" fmla="*/ 32928943 h 110"/>
                <a:gd name="T46" fmla="*/ 144792530 w 124"/>
                <a:gd name="T47" fmla="*/ 31570577 h 110"/>
                <a:gd name="T48" fmla="*/ 140338195 w 124"/>
                <a:gd name="T49" fmla="*/ 28668416 h 110"/>
                <a:gd name="T50" fmla="*/ 136061188 w 124"/>
                <a:gd name="T51" fmla="*/ 25256634 h 110"/>
                <a:gd name="T52" fmla="*/ 136061188 w 124"/>
                <a:gd name="T53" fmla="*/ 20769506 h 110"/>
                <a:gd name="T54" fmla="*/ 140338195 w 124"/>
                <a:gd name="T55" fmla="*/ 15074621 h 110"/>
                <a:gd name="T56" fmla="*/ 157126948 w 124"/>
                <a:gd name="T57" fmla="*/ 8757581 h 110"/>
                <a:gd name="T58" fmla="*/ 18338995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63C910CC-8FE5-40DE-9FC1-D97EAC32AF5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79330048 w 46"/>
                <a:gd name="T1" fmla="*/ 0 h 94"/>
                <a:gd name="T2" fmla="*/ 50764164 w 46"/>
                <a:gd name="T3" fmla="*/ 31098460 h 94"/>
                <a:gd name="T4" fmla="*/ 38229181 w 46"/>
                <a:gd name="T5" fmla="*/ 50939008 h 94"/>
                <a:gd name="T6" fmla="*/ 27935335 w 46"/>
                <a:gd name="T7" fmla="*/ 64824549 h 94"/>
                <a:gd name="T8" fmla="*/ 0 w 46"/>
                <a:gd name="T9" fmla="*/ 77084481 h 94"/>
                <a:gd name="T10" fmla="*/ 30718606 w 46"/>
                <a:gd name="T11" fmla="*/ 72029841 h 94"/>
                <a:gd name="T12" fmla="*/ 59304851 w 46"/>
                <a:gd name="T13" fmla="*/ 65474217 h 94"/>
                <a:gd name="T14" fmla="*/ 82138881 w 46"/>
                <a:gd name="T15" fmla="*/ 56533987 h 94"/>
                <a:gd name="T16" fmla="*/ 102221506 w 46"/>
                <a:gd name="T17" fmla="*/ 46704287 h 94"/>
                <a:gd name="T18" fmla="*/ 114610641 w 46"/>
                <a:gd name="T19" fmla="*/ 35986307 h 94"/>
                <a:gd name="T20" fmla="*/ 117559165 w 46"/>
                <a:gd name="T21" fmla="*/ 24418063 h 94"/>
                <a:gd name="T22" fmla="*/ 106876467 w 46"/>
                <a:gd name="T23" fmla="*/ 12256920 h 94"/>
                <a:gd name="T24" fmla="*/ 793300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3413B332-F237-490A-84D2-899DD5B01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289B58A-7306-41F7-B3AE-C50B14490FC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2597219 w 149"/>
                <a:gd name="T3" fmla="*/ 313649589 h 704"/>
                <a:gd name="T4" fmla="*/ 33226222 w 149"/>
                <a:gd name="T5" fmla="*/ 724668553 h 704"/>
                <a:gd name="T6" fmla="*/ 58291511 w 149"/>
                <a:gd name="T7" fmla="*/ 1231550394 h 704"/>
                <a:gd name="T8" fmla="*/ 85225822 w 149"/>
                <a:gd name="T9" fmla="*/ 1907159582 h 704"/>
                <a:gd name="T10" fmla="*/ 120862732 w 149"/>
                <a:gd name="T11" fmla="*/ 2147483646 h 704"/>
                <a:gd name="T12" fmla="*/ 152229252 w 149"/>
                <a:gd name="T13" fmla="*/ 2147483646 h 704"/>
                <a:gd name="T14" fmla="*/ 182964816 w 149"/>
                <a:gd name="T15" fmla="*/ 2147483646 h 704"/>
                <a:gd name="T16" fmla="*/ 208152458 w 149"/>
                <a:gd name="T17" fmla="*/ 2147483646 h 704"/>
                <a:gd name="T18" fmla="*/ 232617412 w 149"/>
                <a:gd name="T19" fmla="*/ 2147483646 h 704"/>
                <a:gd name="T20" fmla="*/ 249971989 w 149"/>
                <a:gd name="T21" fmla="*/ 2147483646 h 704"/>
                <a:gd name="T22" fmla="*/ 257793148 w 149"/>
                <a:gd name="T23" fmla="*/ 2147483646 h 704"/>
                <a:gd name="T24" fmla="*/ 261965534 w 149"/>
                <a:gd name="T25" fmla="*/ 2147483646 h 704"/>
                <a:gd name="T26" fmla="*/ 249971989 w 149"/>
                <a:gd name="T27" fmla="*/ 2147483646 h 704"/>
                <a:gd name="T28" fmla="*/ 226373779 w 149"/>
                <a:gd name="T29" fmla="*/ 2147483646 h 704"/>
                <a:gd name="T30" fmla="*/ 191701763 w 149"/>
                <a:gd name="T31" fmla="*/ 2147483646 h 704"/>
                <a:gd name="T32" fmla="*/ 139680973 w 149"/>
                <a:gd name="T33" fmla="*/ 2147483646 h 704"/>
                <a:gd name="T34" fmla="*/ 81279020 w 149"/>
                <a:gd name="T35" fmla="*/ 2147483646 h 704"/>
                <a:gd name="T36" fmla="*/ 43326008 w 149"/>
                <a:gd name="T37" fmla="*/ 2147483646 h 704"/>
                <a:gd name="T38" fmla="*/ 20628623 w 149"/>
                <a:gd name="T39" fmla="*/ 2147483646 h 704"/>
                <a:gd name="T40" fmla="*/ 12597219 w 149"/>
                <a:gd name="T41" fmla="*/ 2147483646 h 704"/>
                <a:gd name="T42" fmla="*/ 12597219 w 149"/>
                <a:gd name="T43" fmla="*/ 2147483646 h 704"/>
                <a:gd name="T44" fmla="*/ 16426400 w 149"/>
                <a:gd name="T45" fmla="*/ 2147483646 h 704"/>
                <a:gd name="T46" fmla="*/ 25194270 w 149"/>
                <a:gd name="T47" fmla="*/ 2147483646 h 704"/>
                <a:gd name="T48" fmla="*/ 29234996 w 149"/>
                <a:gd name="T49" fmla="*/ 2147483646 h 704"/>
                <a:gd name="T50" fmla="*/ 85225822 w 149"/>
                <a:gd name="T51" fmla="*/ 2147483646 h 704"/>
                <a:gd name="T52" fmla="*/ 81279020 w 149"/>
                <a:gd name="T53" fmla="*/ 2147483646 h 704"/>
                <a:gd name="T54" fmla="*/ 75039737 w 149"/>
                <a:gd name="T55" fmla="*/ 2147483646 h 704"/>
                <a:gd name="T56" fmla="*/ 68471483 w 149"/>
                <a:gd name="T57" fmla="*/ 2147483646 h 704"/>
                <a:gd name="T58" fmla="*/ 72680821 w 149"/>
                <a:gd name="T59" fmla="*/ 2147483646 h 704"/>
                <a:gd name="T60" fmla="*/ 85225822 w 149"/>
                <a:gd name="T61" fmla="*/ 2147483646 h 704"/>
                <a:gd name="T62" fmla="*/ 120862732 w 149"/>
                <a:gd name="T63" fmla="*/ 2147483646 h 704"/>
                <a:gd name="T64" fmla="*/ 179104623 w 149"/>
                <a:gd name="T65" fmla="*/ 2147483646 h 704"/>
                <a:gd name="T66" fmla="*/ 268236081 w 149"/>
                <a:gd name="T67" fmla="*/ 2147483646 h 704"/>
                <a:gd name="T68" fmla="*/ 297259680 w 149"/>
                <a:gd name="T69" fmla="*/ 2147483646 h 704"/>
                <a:gd name="T70" fmla="*/ 310067217 w 149"/>
                <a:gd name="T71" fmla="*/ 2147483646 h 704"/>
                <a:gd name="T72" fmla="*/ 299621251 w 149"/>
                <a:gd name="T73" fmla="*/ 2147483646 h 704"/>
                <a:gd name="T74" fmla="*/ 272962307 w 149"/>
                <a:gd name="T75" fmla="*/ 2147483646 h 704"/>
                <a:gd name="T76" fmla="*/ 226373779 w 149"/>
                <a:gd name="T77" fmla="*/ 2147483646 h 704"/>
                <a:gd name="T78" fmla="*/ 168707138 w 149"/>
                <a:gd name="T79" fmla="*/ 2147483646 h 704"/>
                <a:gd name="T80" fmla="*/ 91499083 w 149"/>
                <a:gd name="T81" fmla="*/ 724668553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24920E61-ED66-4C0F-A270-E5C8D0B57D0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6192838" cy="3581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C0F8770B-D1D5-45FF-B450-1C44B6004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D931-9A9D-4468-9264-B109EA79C47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F81C4E72-C65D-4FD8-A64C-CF3F3717B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1EA2433-CBE0-420A-AC01-988A3DAAF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990099"/>
                </a:solidFill>
                <a:latin typeface="Arial" panose="020B0604020202020204" pitchFamily="34" charset="0"/>
              </a:defRPr>
            </a:lvl1pPr>
          </a:lstStyle>
          <a:p>
            <a:fld id="{26C9D5D2-C093-45BA-927B-2830FF18E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15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3755157-A91A-4DE7-BA92-60116162F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36F8-4D78-4924-BA39-351DAAA5FC9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021AE87-3D53-410D-A21B-2610BCCD9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04A43CE-0B39-4B1C-B0D3-A9A2D0011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13BAB-CA94-415B-8C09-A113F0EFD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12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9D04748-020E-4049-82FC-66858F3C6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3503-9458-4DFB-9751-475E1B18024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E0C08D9-E13F-480D-A387-68444C8BE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1EC4F61-AB8C-4E2D-B051-75D3F5E19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1047-E6CE-4D3F-9BC6-4C3902E6C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9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7A17CCD-ED60-4330-B469-D5BA21E16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6B31-62D0-456D-BB40-0E08C1CDDF5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EBCDAD3-6FFF-4307-8E90-27DBC053E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5E3A0A4-2879-4F56-B5E9-57D1FA318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9F2F1-6740-45F7-8F66-2113A2D0E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031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A7AEA1C3-0B9E-4DA0-8B16-526E7170B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CB85-4C84-4870-B048-BA03BD5FAA88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505D3CF0-F5EC-4E7B-8908-ED5E679C8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2BC1EDDB-66D9-493E-B82E-76CF73DCC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87C21-7AA5-4E08-8996-18E0A2DC5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07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0B2987DE-8291-4712-8BA1-3938963F9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0FA5-16DA-4846-B570-92CD1C4B778F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E5D5397-86B9-4F49-9DCD-B835509B5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DEB57932-111B-46FE-A573-A9597311D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AD7A9-EC0B-445E-8660-FAD85999A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13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987C703-0F12-456D-89D4-FCFA06034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DE1F3-4C85-4C0E-90BA-DB93A497A8D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C88E34B4-F1ED-4895-B58E-4107CDE11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26EBF8A1-B775-4129-A624-6DDF5F465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39882-44AB-41C5-A78B-604DF42C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F291CF9-BFDB-43A4-A12D-B7EEB2B09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E886-C89C-4EC8-9F3E-63C11CFEDED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6E721084-4656-429F-8840-7AA0D517F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9856FC7-6BAF-4B99-9757-45CE2457F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DD1E9-6CB8-4236-9803-E37F67444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5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C98B-6311-458F-8E0A-E830391A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80C2-EF40-4C05-BCB5-82080A486B9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5BB4A-8D2D-4AD9-8221-CB90BEE1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B32-BBDA-455C-B946-816829C6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914A-D6EC-4A0A-99C4-1C476AF45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8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D36F376-3730-4E4C-A6E9-93A00DDE9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D627-FB8D-4453-8906-FC3AE5A4B097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BAC562C-D006-4519-A09C-FFE7ACBCF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6198F3A-7E59-4937-A5BD-6F4C281F4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7CE9C-667E-4FCE-8589-1AA274476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2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0A8C134-2D0C-4AB8-94B5-280292044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8E09-D66A-4DD2-9135-96829075B46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D9DF49-5B3A-4A9C-9FC6-D331150AC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C7C8710-4F6F-4D67-90DA-F4C25C5DB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4D214-F24A-4B84-9749-33F66428F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95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8AB8B4C4-21D3-4B68-BF35-3672A14A8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0D7D-DCA1-4E90-8FA4-1A68987B98B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9925B5B-F73A-475B-B79A-55A1FA195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D78FFC6-CC87-4991-A87B-36547E235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C016B-D7C6-4CE9-9D70-496332199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0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6B188F5-AE3D-4444-BF4C-C71A1E122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6BE7-E98E-4EA9-BD6C-A8E7BBAAE6C7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3C53322-D51F-44A5-BE17-EE4FD7252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182EB3F-082A-4233-A0FE-7AA1F2D7D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C4D57-017E-4E2A-8B32-A79E7C43E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78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FAF4E70F-5F51-4288-BE34-C1D34EC972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E046BD8-3ECB-4A8F-83FC-4E92C6CCF9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86A1EF2-2892-4E9F-829A-3539DA3E232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370C3A4-A803-4098-A5C4-25256DC336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F0256-878F-48BB-8885-35FA8511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36EEE85-9A42-4F71-8A77-D00633EB8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EBA97-5E29-42E4-9498-76526202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96BF2-72CA-4492-9FB4-1E0646796552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7CE708-614C-4D6A-92DA-03859B383D0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A1887EE6-279C-4EFE-837C-A7C09B13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7EE8-7998-43B1-BB04-AE8C03F0BBB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5A14C460-FC57-4D6D-AC3B-E4D7E93D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DD0E8036-C377-4E77-B4BE-78152A4E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56B13CC-B3E7-41B2-B4E5-9D8583BE3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6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57A5F-C772-42D2-9910-A6D73B33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439-DC7D-421F-8B7C-BE49A6C2B9A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7590-888F-496C-95F5-FD69563C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BFA6-BEA1-4EA0-9A60-496091A9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2EF2358-D28F-4C49-8232-87B39121F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1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7266B4B2-4FFF-40E4-9281-C12A01AC865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E6FA2E3-CB16-4A09-94F6-7D401C1F21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3977A62-4DCD-497C-AB71-D67D4AD9854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10C6FBB5-ADF2-4F26-9B4A-464DE3B1D9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030CBA21-59EE-44B8-9BD3-5F7D746E78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744591B-9BD5-4E26-8FF3-4F6A85397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84608-4C1F-47DF-A5C4-E04ABBCA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1B466-5DD5-4049-97D6-0584744D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E22E1BC-23D5-43D8-91BC-8909D6D51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ADF9A2-831C-4263-980F-0390F48578B9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EB9943-FDE1-474D-A969-FF1CDFEF302E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0A6D1C5-4D60-458E-ADBC-80AAD7F27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8EEE268-AD54-4C06-9E96-736082D47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6EBB-6F8F-4132-A069-6CE582B7E599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B339E4-96E7-47C5-941B-936BA3EE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9B82E63-274F-4604-8007-E9274F073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D4A66462-FE7F-4F8E-A201-8C959CD55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DBCB878-13B5-458C-9F06-9C39D7CF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A537-68B9-4990-9EDC-F2C84408033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C63D6A8-057B-4709-B08E-78EED86A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F70075-7BE1-4E07-8A4D-B2E91A88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7024-99B2-4B9F-9CAD-18EA55759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6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D2773A9E-F27F-46DC-9ED7-75CF203C07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D479656-118E-4EAA-8317-9905B64B4D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8AF13C2-4429-4F55-B4D7-0B22E21395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A745EBD-E589-4015-AE92-6A313F589B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381236A3-AA38-455E-8B18-66AB8D9746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3B192-E3BC-40B8-AED3-23ECA403C3FB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ACD99-D6B6-46E9-9244-53F00D8A2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87A8805-D568-42D3-B575-29C545F76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BACC82-4E45-4E5E-9124-4BEFF0B3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996D04-98B2-4282-A80E-324985CD713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EC5C9-3A0F-4C9A-B2DB-04BADA86198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D7A4F525-2712-40A2-BAE0-B47698CF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AA70-6430-4AD5-AAFF-E7D875C3EC77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064EC5CA-98BB-4167-80A2-6ED7880E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0CFCE754-19A6-496D-A7C2-D70A8AA0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51A7FED-E5B0-4043-81F4-812AF4FDE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867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D6163-09B1-4244-A6DE-A47FA1C1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5FCD-EC5E-43E6-B41B-6BC83C9381B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A73D9-F86A-4FC6-B2E1-6C7F1A91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E3598-93AD-4705-B267-8D252D52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FCFBB04-F2A1-45B7-A22F-81878EF0C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1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9B50D-EFF6-40B7-874E-92F775B5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E0B9-C67C-4925-96A3-28D8A73DE2C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5AA62-FEEA-47B9-894B-638A4E74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A0FE0-122E-4E74-98FD-5A91295B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505C-8DA9-4F04-8578-6C89A23A2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79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E6022C72-4188-4DE0-8252-C4C67D51651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43BBF2C-4700-4E14-BC3E-FF5060AA9C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6995E52-8C6B-4765-BBAC-4B62C89972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4EDF3EF-C37D-4146-ACC9-3838ACE7A8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CE271-7367-4B82-89BD-5A00BE3F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3362C-4C32-4120-A0FC-5880D75D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9820DA5-285C-4542-BFE0-AB60BFC2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6146-F1BE-4E7A-8483-FB55A11762D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11F2DA-E312-43B9-890C-A99CD13F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134F886-E845-4061-A556-1C3167C6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5F748-25B1-49C3-B5E9-BCCD7C68D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12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1F7E52-0A88-448B-83DD-9C228FF9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976E7D0-5E6D-4E15-8560-D3BA0B4D6A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458285E-EED5-4DDE-811A-A7215E7E83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10AF54A0-4406-449F-A6E3-C477B4F141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B409EDC-B8BB-415A-A007-998D3CF1B3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DBC55-A233-40B4-8FA8-04983C08318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975FB9-1871-4D86-A1A1-67824492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A55B835-2BE2-4F5F-BFF1-CF6C7FC0F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55C727-5FBF-4696-AA2C-1E747A143E47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C1D10-78EC-43F5-AFC5-9B8B03FF3354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3E3DF6-97EE-4EC4-9EDE-3F1C27BE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8158665-1F5B-4525-A25D-914F5FF2F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7688C27-C15D-4A06-AE24-8F52130A9C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5AE0FC79-C5F7-4561-BF26-FF9F41DB6F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8A90-D3E4-4154-A63B-960D11491971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57E8978-B316-4539-99FA-87A6F1D2EC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3A824B9-ADCC-4C22-891B-6C8210085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CBE17F2-3206-4430-B12D-AF4A19C471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AD7E4AE-7D77-48CE-8149-89E6EDB3F96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68E490A-5AF4-480C-87CF-37D155AAB3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D9341A6C-346B-462D-8E5E-42265B79F8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3C530-90B5-425F-AE90-9226BE2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9D72C-4C92-4910-BF1A-4E2B20863AD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1B535-FA80-4A92-BFA9-B9CC3DF40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4A86F9-B28D-4729-8CA4-DF02694D9DFF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8D7639-6086-4DF5-882E-BB6C8466FF0B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B2E21-0937-4227-AE0D-A7866BD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29A28E5-3911-42F6-BC5B-478E96CC5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3EB8A5D-1F2E-4633-BDD7-73BBFDB14C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252D68E-C919-4553-A317-8D076319610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6F10-839B-4921-A57A-20DCDC204227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FD23D316-03A8-43FD-98A7-44002A89C2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4A61F-FC18-44B6-A0C6-C28180F8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9D32-AF58-46D9-89B7-45537A8BC67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8F40-C711-481A-B52C-8C839760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7EC2A-78A7-4EE4-8C6C-4686E0EB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8B501-7D0F-40BD-85E1-FD71931A6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5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799135EC-5AEB-484E-BF87-DD7204357ED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A575447-0D8A-4ED3-A04B-F309D09A10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A68EE315-1362-432E-8A48-8D9DA50EEF5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0E48F9E-5CA2-4F82-8FCF-E4FF4BB4F99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5E8E7-D0C2-4EBD-B3B1-286D5F64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C83E1F-177D-4386-988E-1877545A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50312EA-1E77-4F7D-AEF6-58412294CDD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CEB9A8-284B-4777-879F-B7436AAA71C0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CAB6B1-D611-4475-8833-239726CEC0F8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4B45422-D3C8-4A18-A542-3EFC37A28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650192E-8C31-4F13-B347-78E9817659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039C8E-2B47-4784-A8A4-A0A869259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2B36-108E-49C5-8AAB-08B26C7E0F2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C867A41-6246-4508-B469-72AD98EF81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657360-184D-46E4-B83F-B2D22A19B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384F7-55C5-4F63-902F-C46251A3D6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E4871-6313-4ABC-B0A8-98CCE17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DA3B0A-9C9C-4873-BEA7-F672304AEA5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841C-DB62-4DB6-8314-544DF9185C4F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07A9C6-B7A7-4862-840B-F12CEFCB9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86448-5D20-45B8-B31D-344033D534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7427-9098-42F6-88E3-EEC2C809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EC8B73-FECD-4CFC-806A-5FE932D657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1C2F-F22C-47E3-BFF7-BE4A35C9869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6FD8D3-C176-4352-98D6-0A0282A82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491EC-D753-4E8F-8CD3-56432F88DA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2118A-B7D0-45D5-8758-FA194F1E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383297-2EB7-47A8-910E-8EE7063A9F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2AAB-414E-4A3D-8CFE-7FA0AD2D071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416EEE-7CBB-4C08-B0E1-E28AB8CC9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D5551-C244-4D0E-A4DC-E74DA63002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E418C1-CB31-45E6-B243-57C416E4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70EBFF-5856-46C3-A49C-E93F19EDB7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64A6-8F7B-4976-B227-9BF1FE44A4B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4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68D5A7-E39C-4E8B-A21A-E12CD763B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AE30A-3A10-4D3C-89C3-514DCE3145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11133D-5CA4-4C1E-B33B-BED008E5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4AA83C-19DD-4F05-B349-DF68445839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9055-CF49-4974-8EA4-9BE71ECA89D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B2AD81-8382-4F90-90AD-055396D2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6CBD-F0F8-4CB7-8392-5348C0B4CF3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9668A7-3519-4A5B-93AB-803C2A67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4AECC-180A-4022-A4B6-0E8A4418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C3B8C-F7B6-4531-855E-363DB0A4D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974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1D003F-0D86-4AB3-80EE-20B352A3E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DBEB5-3DB0-4CD3-BC1D-4E20B63741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AB460C-C634-409C-BE9C-C918D086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392A88-50AE-49F5-B436-AEB83512EE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ABED-6ECB-4734-8A28-291FB7A9DBD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9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6D26D1-99EF-43CE-8C82-5ABDA980A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87962-8422-4536-BF00-5A37F8BF5E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F8B749-29C3-4AE5-953C-5EF7797C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56100-0A67-4542-BF6D-AAD8D4387D8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A03B-9459-47DA-80F0-EE2E42E3D231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0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0181C7-0E7F-4AAB-9AAF-2D0007FF69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E8E24-283D-4981-BDF8-CDE487DE4B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59562B-0873-468C-9882-28699F5834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351BC1-051B-4DE4-8553-2781F2E574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E266-CD24-4ED2-852A-1E664B555DB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5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8301C-0C71-4A00-9BD6-DC00172E7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90E0-240E-465D-BC88-999207A6F0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E2C641-BC5F-4FC1-8525-8EB3A70D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B4C888-6C7C-4AF2-8CAD-88DC7A2BC6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FA1-E682-42A5-9DE8-F45861F3C2C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0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035F8-55B7-46F5-A2AA-17F7ABFDA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7DFED-53E0-4110-A16A-3D03AD74A8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AC67-1B74-498D-AE03-BDF0F57A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50E112-ED50-4326-9C39-CAF3BF0A5A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944D-DB8B-4809-8C16-E9E2C76D4E1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9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CC0842-2F76-44FD-AD12-DB614E133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D3EE2-01B5-4CD3-AD36-650336F812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D44A-4475-46BC-B0A5-387EF839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007F13-5395-4450-8C47-70F15D5F50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4B31-4C1B-4B48-B7CF-F9543938F529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9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5E1D74B-BAEE-4A9F-88AE-4D1D7CBEB0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A12BE0-E203-48C0-95C0-0BC017DE71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81" y="235"/>
              <a:ext cx="1863" cy="3634"/>
              <a:chOff x="3003" y="769"/>
              <a:chExt cx="1863" cy="363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B6DA5353-FD9F-453A-B9FD-C7BDDD5F02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>
                  <a:gd name="T0" fmla="*/ 22665 w 596"/>
                  <a:gd name="T1" fmla="*/ 504233 h 666"/>
                  <a:gd name="T2" fmla="*/ 8114 w 596"/>
                  <a:gd name="T3" fmla="*/ 464397 h 666"/>
                  <a:gd name="T4" fmla="*/ 0 w 596"/>
                  <a:gd name="T5" fmla="*/ 393505 h 666"/>
                  <a:gd name="T6" fmla="*/ 5647 w 596"/>
                  <a:gd name="T7" fmla="*/ 302568 h 666"/>
                  <a:gd name="T8" fmla="*/ 35032 w 596"/>
                  <a:gd name="T9" fmla="*/ 205849 h 666"/>
                  <a:gd name="T10" fmla="*/ 96265 w 596"/>
                  <a:gd name="T11" fmla="*/ 114294 h 666"/>
                  <a:gd name="T12" fmla="*/ 199002 w 596"/>
                  <a:gd name="T13" fmla="*/ 42171 h 666"/>
                  <a:gd name="T14" fmla="*/ 345688 w 596"/>
                  <a:gd name="T15" fmla="*/ 2471 h 666"/>
                  <a:gd name="T16" fmla="*/ 532232 w 596"/>
                  <a:gd name="T17" fmla="*/ 12286 h 666"/>
                  <a:gd name="T18" fmla="*/ 678070 w 596"/>
                  <a:gd name="T19" fmla="*/ 92922 h 666"/>
                  <a:gd name="T20" fmla="*/ 775784 w 596"/>
                  <a:gd name="T21" fmla="*/ 225024 h 666"/>
                  <a:gd name="T22" fmla="*/ 827896 w 596"/>
                  <a:gd name="T23" fmla="*/ 386628 h 666"/>
                  <a:gd name="T24" fmla="*/ 833380 w 596"/>
                  <a:gd name="T25" fmla="*/ 557312 h 666"/>
                  <a:gd name="T26" fmla="*/ 792791 w 596"/>
                  <a:gd name="T27" fmla="*/ 715427 h 666"/>
                  <a:gd name="T28" fmla="*/ 709968 w 596"/>
                  <a:gd name="T29" fmla="*/ 837611 h 666"/>
                  <a:gd name="T30" fmla="*/ 584281 w 596"/>
                  <a:gd name="T31" fmla="*/ 903083 h 666"/>
                  <a:gd name="T32" fmla="*/ 544779 w 596"/>
                  <a:gd name="T33" fmla="*/ 897306 h 666"/>
                  <a:gd name="T34" fmla="*/ 617367 w 596"/>
                  <a:gd name="T35" fmla="*/ 840704 h 666"/>
                  <a:gd name="T36" fmla="*/ 674936 w 596"/>
                  <a:gd name="T37" fmla="*/ 741155 h 666"/>
                  <a:gd name="T38" fmla="*/ 712495 w 596"/>
                  <a:gd name="T39" fmla="*/ 618161 h 666"/>
                  <a:gd name="T40" fmla="*/ 728111 w 596"/>
                  <a:gd name="T41" fmla="*/ 483949 h 666"/>
                  <a:gd name="T42" fmla="*/ 720003 w 596"/>
                  <a:gd name="T43" fmla="*/ 351370 h 666"/>
                  <a:gd name="T44" fmla="*/ 679425 w 596"/>
                  <a:gd name="T45" fmla="*/ 237040 h 666"/>
                  <a:gd name="T46" fmla="*/ 606097 w 596"/>
                  <a:gd name="T47" fmla="*/ 152600 h 666"/>
                  <a:gd name="T48" fmla="*/ 477883 w 596"/>
                  <a:gd name="T49" fmla="*/ 101865 h 666"/>
                  <a:gd name="T50" fmla="*/ 344366 w 596"/>
                  <a:gd name="T51" fmla="*/ 83053 h 666"/>
                  <a:gd name="T52" fmla="*/ 243577 w 596"/>
                  <a:gd name="T53" fmla="*/ 96447 h 666"/>
                  <a:gd name="T54" fmla="*/ 169633 w 596"/>
                  <a:gd name="T55" fmla="*/ 137507 h 666"/>
                  <a:gd name="T56" fmla="*/ 117528 w 596"/>
                  <a:gd name="T57" fmla="*/ 202756 h 666"/>
                  <a:gd name="T58" fmla="*/ 79466 w 596"/>
                  <a:gd name="T59" fmla="*/ 280299 h 666"/>
                  <a:gd name="T60" fmla="*/ 55671 w 596"/>
                  <a:gd name="T61" fmla="*/ 370149 h 666"/>
                  <a:gd name="T62" fmla="*/ 39458 w 596"/>
                  <a:gd name="T63" fmla="*/ 46198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B6349805-579D-49F6-9CD6-0AD745193B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5404 h 237"/>
                  <a:gd name="T4" fmla="*/ 4335 w 257"/>
                  <a:gd name="T5" fmla="*/ 71082 h 237"/>
                  <a:gd name="T6" fmla="*/ 7676 w 257"/>
                  <a:gd name="T7" fmla="*/ 106543 h 237"/>
                  <a:gd name="T8" fmla="*/ 14182 w 257"/>
                  <a:gd name="T9" fmla="*/ 139778 h 237"/>
                  <a:gd name="T10" fmla="*/ 23833 w 257"/>
                  <a:gd name="T11" fmla="*/ 169490 h 237"/>
                  <a:gd name="T12" fmla="*/ 35458 w 257"/>
                  <a:gd name="T13" fmla="*/ 200615 h 237"/>
                  <a:gd name="T14" fmla="*/ 49901 w 257"/>
                  <a:gd name="T15" fmla="*/ 229338 h 237"/>
                  <a:gd name="T16" fmla="*/ 67134 w 257"/>
                  <a:gd name="T17" fmla="*/ 253372 h 237"/>
                  <a:gd name="T18" fmla="*/ 88409 w 257"/>
                  <a:gd name="T19" fmla="*/ 276263 h 237"/>
                  <a:gd name="T20" fmla="*/ 113305 w 257"/>
                  <a:gd name="T21" fmla="*/ 295886 h 237"/>
                  <a:gd name="T22" fmla="*/ 140011 w 257"/>
                  <a:gd name="T23" fmla="*/ 311814 h 237"/>
                  <a:gd name="T24" fmla="*/ 172862 w 257"/>
                  <a:gd name="T25" fmla="*/ 324463 h 237"/>
                  <a:gd name="T26" fmla="*/ 208437 w 257"/>
                  <a:gd name="T27" fmla="*/ 332697 h 237"/>
                  <a:gd name="T28" fmla="*/ 248283 w 257"/>
                  <a:gd name="T29" fmla="*/ 337245 h 237"/>
                  <a:gd name="T30" fmla="*/ 290244 w 257"/>
                  <a:gd name="T31" fmla="*/ 335879 h 237"/>
                  <a:gd name="T32" fmla="*/ 339074 w 257"/>
                  <a:gd name="T33" fmla="*/ 330157 h 237"/>
                  <a:gd name="T34" fmla="*/ 295554 w 257"/>
                  <a:gd name="T35" fmla="*/ 323050 h 237"/>
                  <a:gd name="T36" fmla="*/ 257054 w 257"/>
                  <a:gd name="T37" fmla="*/ 313173 h 237"/>
                  <a:gd name="T38" fmla="*/ 224470 w 257"/>
                  <a:gd name="T39" fmla="*/ 301554 h 237"/>
                  <a:gd name="T40" fmla="*/ 195331 w 257"/>
                  <a:gd name="T41" fmla="*/ 290199 h 237"/>
                  <a:gd name="T42" fmla="*/ 168645 w 257"/>
                  <a:gd name="T43" fmla="*/ 274397 h 237"/>
                  <a:gd name="T44" fmla="*/ 147862 w 257"/>
                  <a:gd name="T45" fmla="*/ 259101 h 237"/>
                  <a:gd name="T46" fmla="*/ 128202 w 257"/>
                  <a:gd name="T47" fmla="*/ 240572 h 237"/>
                  <a:gd name="T48" fmla="*/ 110870 w 257"/>
                  <a:gd name="T49" fmla="*/ 220242 h 237"/>
                  <a:gd name="T50" fmla="*/ 94910 w 257"/>
                  <a:gd name="T51" fmla="*/ 200615 h 237"/>
                  <a:gd name="T52" fmla="*/ 80733 w 257"/>
                  <a:gd name="T53" fmla="*/ 177724 h 237"/>
                  <a:gd name="T54" fmla="*/ 68911 w 257"/>
                  <a:gd name="T55" fmla="*/ 152433 h 237"/>
                  <a:gd name="T56" fmla="*/ 56902 w 257"/>
                  <a:gd name="T57" fmla="*/ 124989 h 237"/>
                  <a:gd name="T58" fmla="*/ 43303 w 257"/>
                  <a:gd name="T59" fmla="*/ 98300 h 237"/>
                  <a:gd name="T60" fmla="*/ 30216 w 257"/>
                  <a:gd name="T61" fmla="*/ 66673 h 237"/>
                  <a:gd name="T62" fmla="*/ 15959 w 257"/>
                  <a:gd name="T63" fmla="*/ 34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CD95043-EBDE-4AD6-B0D1-BF03B1C951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>
                  <a:gd name="T0" fmla="*/ 106625 w 124"/>
                  <a:gd name="T1" fmla="*/ 0 h 110"/>
                  <a:gd name="T2" fmla="*/ 171827 w 124"/>
                  <a:gd name="T3" fmla="*/ 168197 h 110"/>
                  <a:gd name="T4" fmla="*/ 166274 w 124"/>
                  <a:gd name="T5" fmla="*/ 166828 h 110"/>
                  <a:gd name="T6" fmla="*/ 148237 w 124"/>
                  <a:gd name="T7" fmla="*/ 164150 h 110"/>
                  <a:gd name="T8" fmla="*/ 123493 w 124"/>
                  <a:gd name="T9" fmla="*/ 157796 h 110"/>
                  <a:gd name="T10" fmla="*/ 94455 w 124"/>
                  <a:gd name="T11" fmla="*/ 154464 h 110"/>
                  <a:gd name="T12" fmla="*/ 62747 w 124"/>
                  <a:gd name="T13" fmla="*/ 151636 h 110"/>
                  <a:gd name="T14" fmla="*/ 34667 w 124"/>
                  <a:gd name="T15" fmla="*/ 153235 h 110"/>
                  <a:gd name="T16" fmla="*/ 12574 w 124"/>
                  <a:gd name="T17" fmla="*/ 159292 h 110"/>
                  <a:gd name="T18" fmla="*/ 0 w 124"/>
                  <a:gd name="T19" fmla="*/ 171815 h 110"/>
                  <a:gd name="T20" fmla="*/ 5629 w 124"/>
                  <a:gd name="T21" fmla="*/ 153235 h 110"/>
                  <a:gd name="T22" fmla="*/ 11078 w 124"/>
                  <a:gd name="T23" fmla="*/ 138605 h 110"/>
                  <a:gd name="T24" fmla="*/ 22261 w 124"/>
                  <a:gd name="T25" fmla="*/ 128203 h 110"/>
                  <a:gd name="T26" fmla="*/ 34667 w 124"/>
                  <a:gd name="T27" fmla="*/ 118519 h 110"/>
                  <a:gd name="T28" fmla="*/ 49728 w 124"/>
                  <a:gd name="T29" fmla="*/ 112324 h 110"/>
                  <a:gd name="T30" fmla="*/ 65247 w 124"/>
                  <a:gd name="T31" fmla="*/ 110855 h 110"/>
                  <a:gd name="T32" fmla="*/ 81878 w 124"/>
                  <a:gd name="T33" fmla="*/ 110855 h 110"/>
                  <a:gd name="T34" fmla="*/ 99903 w 124"/>
                  <a:gd name="T35" fmla="*/ 115710 h 110"/>
                  <a:gd name="T36" fmla="*/ 101031 w 124"/>
                  <a:gd name="T37" fmla="*/ 110855 h 110"/>
                  <a:gd name="T38" fmla="*/ 96570 w 124"/>
                  <a:gd name="T39" fmla="*/ 87431 h 110"/>
                  <a:gd name="T40" fmla="*/ 92958 w 124"/>
                  <a:gd name="T41" fmla="*/ 59316 h 110"/>
                  <a:gd name="T42" fmla="*/ 89949 w 124"/>
                  <a:gd name="T43" fmla="*/ 46941 h 110"/>
                  <a:gd name="T44" fmla="*/ 87507 w 124"/>
                  <a:gd name="T45" fmla="*/ 46941 h 110"/>
                  <a:gd name="T46" fmla="*/ 84398 w 124"/>
                  <a:gd name="T47" fmla="*/ 45343 h 110"/>
                  <a:gd name="T48" fmla="*/ 81878 w 124"/>
                  <a:gd name="T49" fmla="*/ 40773 h 110"/>
                  <a:gd name="T50" fmla="*/ 78771 w 124"/>
                  <a:gd name="T51" fmla="*/ 35890 h 110"/>
                  <a:gd name="T52" fmla="*/ 78771 w 124"/>
                  <a:gd name="T53" fmla="*/ 29593 h 110"/>
                  <a:gd name="T54" fmla="*/ 81878 w 124"/>
                  <a:gd name="T55" fmla="*/ 21921 h 110"/>
                  <a:gd name="T56" fmla="*/ 91062 w 124"/>
                  <a:gd name="T57" fmla="*/ 12550 h 110"/>
                  <a:gd name="T58" fmla="*/ 10662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88E609F3-123C-47AF-BD72-131C6D7FA3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7224 w 109"/>
                  <a:gd name="T3" fmla="*/ 1079 h 156"/>
                  <a:gd name="T4" fmla="*/ 26040 w 109"/>
                  <a:gd name="T5" fmla="*/ 6417 h 156"/>
                  <a:gd name="T6" fmla="*/ 54170 w 109"/>
                  <a:gd name="T7" fmla="*/ 16111 h 156"/>
                  <a:gd name="T8" fmla="*/ 84568 w 109"/>
                  <a:gd name="T9" fmla="*/ 31751 h 156"/>
                  <a:gd name="T10" fmla="*/ 113887 w 109"/>
                  <a:gd name="T11" fmla="*/ 58750 h 156"/>
                  <a:gd name="T12" fmla="*/ 140790 w 109"/>
                  <a:gd name="T13" fmla="*/ 94591 h 156"/>
                  <a:gd name="T14" fmla="*/ 157072 w 109"/>
                  <a:gd name="T15" fmla="*/ 143920 h 156"/>
                  <a:gd name="T16" fmla="*/ 159655 w 109"/>
                  <a:gd name="T17" fmla="*/ 207960 h 156"/>
                  <a:gd name="T18" fmla="*/ 153577 w 109"/>
                  <a:gd name="T19" fmla="*/ 207960 h 156"/>
                  <a:gd name="T20" fmla="*/ 145204 w 109"/>
                  <a:gd name="T21" fmla="*/ 207960 h 156"/>
                  <a:gd name="T22" fmla="*/ 136202 w 109"/>
                  <a:gd name="T23" fmla="*/ 207960 h 156"/>
                  <a:gd name="T24" fmla="*/ 127775 w 109"/>
                  <a:gd name="T25" fmla="*/ 205564 h 156"/>
                  <a:gd name="T26" fmla="*/ 118535 w 109"/>
                  <a:gd name="T27" fmla="*/ 203705 h 156"/>
                  <a:gd name="T28" fmla="*/ 108097 w 109"/>
                  <a:gd name="T29" fmla="*/ 200226 h 156"/>
                  <a:gd name="T30" fmla="*/ 96436 w 109"/>
                  <a:gd name="T31" fmla="*/ 193424 h 156"/>
                  <a:gd name="T32" fmla="*/ 84568 w 109"/>
                  <a:gd name="T33" fmla="*/ 185091 h 156"/>
                  <a:gd name="T34" fmla="*/ 77389 w 109"/>
                  <a:gd name="T35" fmla="*/ 167892 h 156"/>
                  <a:gd name="T36" fmla="*/ 77389 w 109"/>
                  <a:gd name="T37" fmla="*/ 147884 h 156"/>
                  <a:gd name="T38" fmla="*/ 82032 w 109"/>
                  <a:gd name="T39" fmla="*/ 128305 h 156"/>
                  <a:gd name="T40" fmla="*/ 86636 w 109"/>
                  <a:gd name="T41" fmla="*/ 106734 h 156"/>
                  <a:gd name="T42" fmla="*/ 82032 w 109"/>
                  <a:gd name="T43" fmla="*/ 82717 h 156"/>
                  <a:gd name="T44" fmla="*/ 70398 w 109"/>
                  <a:gd name="T45" fmla="*/ 57682 h 156"/>
                  <a:gd name="T46" fmla="*/ 45480 w 109"/>
                  <a:gd name="T47" fmla="*/ 30374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D4F6C8E-B166-4A07-9501-3C5E383A6B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>
                  <a:gd name="T0" fmla="*/ 43739 w 46"/>
                  <a:gd name="T1" fmla="*/ 0 h 94"/>
                  <a:gd name="T2" fmla="*/ 28484 w 46"/>
                  <a:gd name="T3" fmla="*/ 50276 h 94"/>
                  <a:gd name="T4" fmla="*/ 21444 w 46"/>
                  <a:gd name="T5" fmla="*/ 82522 h 94"/>
                  <a:gd name="T6" fmla="*/ 15763 w 46"/>
                  <a:gd name="T7" fmla="*/ 104991 h 94"/>
                  <a:gd name="T8" fmla="*/ 0 w 46"/>
                  <a:gd name="T9" fmla="*/ 124929 h 94"/>
                  <a:gd name="T10" fmla="*/ 16896 w 46"/>
                  <a:gd name="T11" fmla="*/ 117038 h 94"/>
                  <a:gd name="T12" fmla="*/ 32758 w 46"/>
                  <a:gd name="T13" fmla="*/ 106330 h 94"/>
                  <a:gd name="T14" fmla="*/ 45479 w 46"/>
                  <a:gd name="T15" fmla="*/ 91351 h 94"/>
                  <a:gd name="T16" fmla="*/ 56961 w 46"/>
                  <a:gd name="T17" fmla="*/ 75729 h 94"/>
                  <a:gd name="T18" fmla="*/ 63779 w 46"/>
                  <a:gd name="T19" fmla="*/ 58587 h 94"/>
                  <a:gd name="T20" fmla="*/ 65179 w 46"/>
                  <a:gd name="T21" fmla="*/ 39979 h 94"/>
                  <a:gd name="T22" fmla="*/ 59216 w 46"/>
                  <a:gd name="T23" fmla="*/ 19553 h 94"/>
                  <a:gd name="T24" fmla="*/ 4373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8CDEDD7-C3EC-4965-8EC0-9ED74E2F94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076 w 54"/>
                  <a:gd name="T3" fmla="*/ 1438 h 40"/>
                  <a:gd name="T4" fmla="*/ 7704 w 54"/>
                  <a:gd name="T5" fmla="*/ 4673 h 40"/>
                  <a:gd name="T6" fmla="*/ 17120 w 54"/>
                  <a:gd name="T7" fmla="*/ 11948 h 40"/>
                  <a:gd name="T8" fmla="*/ 27798 w 54"/>
                  <a:gd name="T9" fmla="*/ 17759 h 40"/>
                  <a:gd name="T10" fmla="*/ 38044 w 54"/>
                  <a:gd name="T11" fmla="*/ 22428 h 40"/>
                  <a:gd name="T12" fmla="*/ 50064 w 54"/>
                  <a:gd name="T13" fmla="*/ 25196 h 40"/>
                  <a:gd name="T14" fmla="*/ 60696 w 54"/>
                  <a:gd name="T15" fmla="*/ 26883 h 40"/>
                  <a:gd name="T16" fmla="*/ 71427 w 54"/>
                  <a:gd name="T17" fmla="*/ 23657 h 40"/>
                  <a:gd name="T18" fmla="*/ 70060 w 54"/>
                  <a:gd name="T19" fmla="*/ 36860 h 40"/>
                  <a:gd name="T20" fmla="*/ 66109 w 54"/>
                  <a:gd name="T21" fmla="*/ 48798 h 40"/>
                  <a:gd name="T22" fmla="*/ 58307 w 54"/>
                  <a:gd name="T23" fmla="*/ 56691 h 40"/>
                  <a:gd name="T24" fmla="*/ 48682 w 54"/>
                  <a:gd name="T25" fmla="*/ 59276 h 40"/>
                  <a:gd name="T26" fmla="*/ 36973 w 54"/>
                  <a:gd name="T27" fmla="*/ 57899 h 40"/>
                  <a:gd name="T28" fmla="*/ 24924 w 54"/>
                  <a:gd name="T29" fmla="*/ 47340 h 40"/>
                  <a:gd name="T30" fmla="*/ 13127 w 54"/>
                  <a:gd name="T31" fmla="*/ 2948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C899A69E-676B-45AF-B465-16A3709DF3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7550 w 149"/>
                  <a:gd name="T3" fmla="*/ 96943 h 704"/>
                  <a:gd name="T4" fmla="*/ 20400 w 149"/>
                  <a:gd name="T5" fmla="*/ 219810 h 704"/>
                  <a:gd name="T6" fmla="*/ 35753 w 149"/>
                  <a:gd name="T7" fmla="*/ 375595 h 704"/>
                  <a:gd name="T8" fmla="*/ 52765 w 149"/>
                  <a:gd name="T9" fmla="*/ 578266 h 704"/>
                  <a:gd name="T10" fmla="*/ 74015 w 149"/>
                  <a:gd name="T11" fmla="*/ 829248 h 704"/>
                  <a:gd name="T12" fmla="*/ 93842 w 149"/>
                  <a:gd name="T13" fmla="*/ 1098509 h 704"/>
                  <a:gd name="T14" fmla="*/ 112962 w 149"/>
                  <a:gd name="T15" fmla="*/ 1407733 h 704"/>
                  <a:gd name="T16" fmla="*/ 127834 w 149"/>
                  <a:gd name="T17" fmla="*/ 1766411 h 704"/>
                  <a:gd name="T18" fmla="*/ 143501 w 149"/>
                  <a:gd name="T19" fmla="*/ 2147540 h 704"/>
                  <a:gd name="T20" fmla="*/ 153895 w 149"/>
                  <a:gd name="T21" fmla="*/ 2586856 h 704"/>
                  <a:gd name="T22" fmla="*/ 159233 w 149"/>
                  <a:gd name="T23" fmla="*/ 3068170 h 704"/>
                  <a:gd name="T24" fmla="*/ 161567 w 149"/>
                  <a:gd name="T25" fmla="*/ 3571306 h 704"/>
                  <a:gd name="T26" fmla="*/ 153895 w 149"/>
                  <a:gd name="T27" fmla="*/ 4133463 h 704"/>
                  <a:gd name="T28" fmla="*/ 139621 w 149"/>
                  <a:gd name="T29" fmla="*/ 4728640 h 704"/>
                  <a:gd name="T30" fmla="*/ 118131 w 149"/>
                  <a:gd name="T31" fmla="*/ 5354532 h 704"/>
                  <a:gd name="T32" fmla="*/ 85685 w 149"/>
                  <a:gd name="T33" fmla="*/ 6044300 h 704"/>
                  <a:gd name="T34" fmla="*/ 49659 w 149"/>
                  <a:gd name="T35" fmla="*/ 6826062 h 704"/>
                  <a:gd name="T36" fmla="*/ 27115 w 149"/>
                  <a:gd name="T37" fmla="*/ 7549557 h 704"/>
                  <a:gd name="T38" fmla="*/ 12852 w 149"/>
                  <a:gd name="T39" fmla="*/ 8217460 h 704"/>
                  <a:gd name="T40" fmla="*/ 7550 w 149"/>
                  <a:gd name="T41" fmla="*/ 8860117 h 704"/>
                  <a:gd name="T42" fmla="*/ 7550 w 149"/>
                  <a:gd name="T43" fmla="*/ 9471084 h 704"/>
                  <a:gd name="T44" fmla="*/ 10491 w 149"/>
                  <a:gd name="T45" fmla="*/ 10038812 h 704"/>
                  <a:gd name="T46" fmla="*/ 15712 w 149"/>
                  <a:gd name="T47" fmla="*/ 10537047 h 704"/>
                  <a:gd name="T48" fmla="*/ 18066 w 149"/>
                  <a:gd name="T49" fmla="*/ 11023921 h 704"/>
                  <a:gd name="T50" fmla="*/ 52765 w 149"/>
                  <a:gd name="T51" fmla="*/ 10772861 h 704"/>
                  <a:gd name="T52" fmla="*/ 49659 w 149"/>
                  <a:gd name="T53" fmla="*/ 10648323 h 704"/>
                  <a:gd name="T54" fmla="*/ 46247 w 149"/>
                  <a:gd name="T55" fmla="*/ 10289639 h 704"/>
                  <a:gd name="T56" fmla="*/ 42371 w 149"/>
                  <a:gd name="T57" fmla="*/ 9738371 h 704"/>
                  <a:gd name="T58" fmla="*/ 45181 w 149"/>
                  <a:gd name="T59" fmla="*/ 9004773 h 704"/>
                  <a:gd name="T60" fmla="*/ 52765 w 149"/>
                  <a:gd name="T61" fmla="*/ 8127821 h 704"/>
                  <a:gd name="T62" fmla="*/ 74015 w 149"/>
                  <a:gd name="T63" fmla="*/ 7126503 h 704"/>
                  <a:gd name="T64" fmla="*/ 109983 w 149"/>
                  <a:gd name="T65" fmla="*/ 6044300 h 704"/>
                  <a:gd name="T66" fmla="*/ 165467 w 149"/>
                  <a:gd name="T67" fmla="*/ 4898984 h 704"/>
                  <a:gd name="T68" fmla="*/ 183533 w 149"/>
                  <a:gd name="T69" fmla="*/ 4369280 h 704"/>
                  <a:gd name="T70" fmla="*/ 191097 w 149"/>
                  <a:gd name="T71" fmla="*/ 3677836 h 704"/>
                  <a:gd name="T72" fmla="*/ 184818 w 149"/>
                  <a:gd name="T73" fmla="*/ 2879836 h 704"/>
                  <a:gd name="T74" fmla="*/ 167802 w 149"/>
                  <a:gd name="T75" fmla="*/ 2098074 h 704"/>
                  <a:gd name="T76" fmla="*/ 139621 w 149"/>
                  <a:gd name="T77" fmla="*/ 1332580 h 704"/>
                  <a:gd name="T78" fmla="*/ 103489 w 149"/>
                  <a:gd name="T79" fmla="*/ 690373 h 704"/>
                  <a:gd name="T80" fmla="*/ 56155 w 149"/>
                  <a:gd name="T81" fmla="*/ 21981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3B5FC554-1489-48BB-B3A9-5B1A42367A9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9629 w 128"/>
                <a:gd name="T1" fmla="*/ 0 h 217"/>
                <a:gd name="T2" fmla="*/ 435891 w 128"/>
                <a:gd name="T3" fmla="*/ 173217 h 217"/>
                <a:gd name="T4" fmla="*/ 476930 w 128"/>
                <a:gd name="T5" fmla="*/ 518055 h 217"/>
                <a:gd name="T6" fmla="*/ 509439 w 128"/>
                <a:gd name="T7" fmla="*/ 961226 h 217"/>
                <a:gd name="T8" fmla="*/ 531146 w 128"/>
                <a:gd name="T9" fmla="*/ 1492248 h 217"/>
                <a:gd name="T10" fmla="*/ 526440 w 128"/>
                <a:gd name="T11" fmla="*/ 2125604 h 217"/>
                <a:gd name="T12" fmla="*/ 481510 w 128"/>
                <a:gd name="T13" fmla="*/ 2778160 h 217"/>
                <a:gd name="T14" fmla="*/ 389629 w 128"/>
                <a:gd name="T15" fmla="*/ 3463037 h 217"/>
                <a:gd name="T16" fmla="*/ 248112 w 128"/>
                <a:gd name="T17" fmla="*/ 4154306 h 217"/>
                <a:gd name="T18" fmla="*/ 204043 w 128"/>
                <a:gd name="T19" fmla="*/ 4077015 h 217"/>
                <a:gd name="T20" fmla="*/ 157780 w 128"/>
                <a:gd name="T21" fmla="*/ 4019822 h 217"/>
                <a:gd name="T22" fmla="*/ 108672 w 128"/>
                <a:gd name="T23" fmla="*/ 3923166 h 217"/>
                <a:gd name="T24" fmla="*/ 65816 w 128"/>
                <a:gd name="T25" fmla="*/ 3845881 h 217"/>
                <a:gd name="T26" fmla="*/ 32520 w 128"/>
                <a:gd name="T27" fmla="*/ 3752276 h 217"/>
                <a:gd name="T28" fmla="*/ 8469 w 128"/>
                <a:gd name="T29" fmla="*/ 3636251 h 217"/>
                <a:gd name="T30" fmla="*/ 0 w 128"/>
                <a:gd name="T31" fmla="*/ 3501777 h 217"/>
                <a:gd name="T32" fmla="*/ 5107 w 128"/>
                <a:gd name="T33" fmla="*/ 3405118 h 217"/>
                <a:gd name="T34" fmla="*/ 53928 w 128"/>
                <a:gd name="T35" fmla="*/ 3270607 h 217"/>
                <a:gd name="T36" fmla="*/ 119823 w 128"/>
                <a:gd name="T37" fmla="*/ 3086587 h 217"/>
                <a:gd name="T38" fmla="*/ 190815 w 128"/>
                <a:gd name="T39" fmla="*/ 2874819 h 217"/>
                <a:gd name="T40" fmla="*/ 261337 w 128"/>
                <a:gd name="T41" fmla="*/ 2566367 h 217"/>
                <a:gd name="T42" fmla="*/ 327111 w 128"/>
                <a:gd name="T43" fmla="*/ 2144727 h 217"/>
                <a:gd name="T44" fmla="*/ 377983 w 128"/>
                <a:gd name="T45" fmla="*/ 1588184 h 217"/>
                <a:gd name="T46" fmla="*/ 402519 w 128"/>
                <a:gd name="T47" fmla="*/ 883932 h 217"/>
                <a:gd name="T48" fmla="*/ 38962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9FEF104-BAFD-4D60-B264-0F17AF77640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DB38A8A4-8476-4390-B062-2F82AD7E9D1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B0775A28-1CD8-493B-BC30-318593B7C2EF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594888 w 117"/>
                <a:gd name="T1" fmla="*/ 0 h 132"/>
                <a:gd name="T2" fmla="*/ 0 w 117"/>
                <a:gd name="T3" fmla="*/ 2048486 h 132"/>
                <a:gd name="T4" fmla="*/ 62846 w 117"/>
                <a:gd name="T5" fmla="*/ 2122540 h 132"/>
                <a:gd name="T6" fmla="*/ 294655 w 117"/>
                <a:gd name="T7" fmla="*/ 2380710 h 132"/>
                <a:gd name="T8" fmla="*/ 617645 w 117"/>
                <a:gd name="T9" fmla="*/ 2958306 h 132"/>
                <a:gd name="T10" fmla="*/ 977500 w 117"/>
                <a:gd name="T11" fmla="*/ 3846402 h 132"/>
                <a:gd name="T12" fmla="*/ 1404742 w 117"/>
                <a:gd name="T13" fmla="*/ 5080202 h 132"/>
                <a:gd name="T14" fmla="*/ 1785376 w 117"/>
                <a:gd name="T15" fmla="*/ 6551887 h 132"/>
                <a:gd name="T16" fmla="*/ 2170459 w 117"/>
                <a:gd name="T17" fmla="*/ 8434539 h 132"/>
                <a:gd name="T18" fmla="*/ 2464869 w 117"/>
                <a:gd name="T19" fmla="*/ 10815249 h 132"/>
                <a:gd name="T20" fmla="*/ 2485667 w 117"/>
                <a:gd name="T21" fmla="*/ 9834297 h 132"/>
                <a:gd name="T22" fmla="*/ 2444343 w 117"/>
                <a:gd name="T23" fmla="*/ 8766763 h 132"/>
                <a:gd name="T24" fmla="*/ 2295490 w 117"/>
                <a:gd name="T25" fmla="*/ 7367005 h 132"/>
                <a:gd name="T26" fmla="*/ 2107368 w 117"/>
                <a:gd name="T27" fmla="*/ 6061330 h 132"/>
                <a:gd name="T28" fmla="*/ 1889543 w 117"/>
                <a:gd name="T29" fmla="*/ 4753923 h 132"/>
                <a:gd name="T30" fmla="*/ 1657074 w 117"/>
                <a:gd name="T31" fmla="*/ 3680617 h 132"/>
                <a:gd name="T32" fmla="*/ 1425522 w 117"/>
                <a:gd name="T33" fmla="*/ 2958306 h 132"/>
                <a:gd name="T34" fmla="*/ 1228250 w 117"/>
                <a:gd name="T35" fmla="*/ 2612615 h 132"/>
                <a:gd name="T36" fmla="*/ 1466846 w 117"/>
                <a:gd name="T37" fmla="*/ 2380710 h 132"/>
                <a:gd name="T38" fmla="*/ 1678626 w 117"/>
                <a:gd name="T39" fmla="*/ 2280859 h 132"/>
                <a:gd name="T40" fmla="*/ 1889543 w 117"/>
                <a:gd name="T41" fmla="*/ 2122540 h 132"/>
                <a:gd name="T42" fmla="*/ 2086815 w 117"/>
                <a:gd name="T43" fmla="*/ 2048486 h 132"/>
                <a:gd name="T44" fmla="*/ 2233398 w 117"/>
                <a:gd name="T45" fmla="*/ 1956273 h 132"/>
                <a:gd name="T46" fmla="*/ 2316794 w 117"/>
                <a:gd name="T47" fmla="*/ 1797916 h 132"/>
                <a:gd name="T48" fmla="*/ 2402764 w 117"/>
                <a:gd name="T49" fmla="*/ 1724344 h 132"/>
                <a:gd name="T50" fmla="*/ 2423572 w 117"/>
                <a:gd name="T51" fmla="*/ 1724344 h 132"/>
                <a:gd name="T52" fmla="*/ 1594888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C1274E8-18FC-4174-978E-6B3C18F50D3D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570807 w 29"/>
                <a:gd name="T1" fmla="*/ 0 h 77"/>
                <a:gd name="T2" fmla="*/ 452709 w 29"/>
                <a:gd name="T3" fmla="*/ 0 h 77"/>
                <a:gd name="T4" fmla="*/ 314928 w 29"/>
                <a:gd name="T5" fmla="*/ 361096 h 77"/>
                <a:gd name="T6" fmla="*/ 177147 w 29"/>
                <a:gd name="T7" fmla="*/ 824480 h 77"/>
                <a:gd name="T8" fmla="*/ 78732 w 29"/>
                <a:gd name="T9" fmla="*/ 1748184 h 77"/>
                <a:gd name="T10" fmla="*/ 19683 w 29"/>
                <a:gd name="T11" fmla="*/ 2752867 h 77"/>
                <a:gd name="T12" fmla="*/ 0 w 29"/>
                <a:gd name="T13" fmla="*/ 4038440 h 77"/>
                <a:gd name="T14" fmla="*/ 59049 w 29"/>
                <a:gd name="T15" fmla="*/ 5505873 h 77"/>
                <a:gd name="T16" fmla="*/ 216513 w 29"/>
                <a:gd name="T17" fmla="*/ 7042910 h 77"/>
                <a:gd name="T18" fmla="*/ 295245 w 29"/>
                <a:gd name="T19" fmla="*/ 4862290 h 77"/>
                <a:gd name="T20" fmla="*/ 373977 w 29"/>
                <a:gd name="T21" fmla="*/ 3394867 h 77"/>
                <a:gd name="T22" fmla="*/ 452709 w 29"/>
                <a:gd name="T23" fmla="*/ 2007779 h 77"/>
                <a:gd name="T24" fmla="*/ 57080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56B81F3-22F5-4389-98D9-9812759B82C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1F11F70-7E4C-4EC0-9EDA-B934EB8A662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27B3A1F-0290-43FC-9057-953DC7A5BC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2EABE0BA-179B-4E9D-856B-106E7B6440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19285CF0-64F5-41C3-956C-28B871E326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DC3072CE-D54D-4881-A79E-8DE1D96603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DFAD545F-EEC1-4C45-9EB0-A9505687E1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E7B3653-A1AA-4D1E-9EEC-3D69F471625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20464960-714C-447F-AE8C-229FDF191C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022E7B40-75D4-4328-839F-A69B020DBE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0"/>
              <a:ext cx="500" cy="500"/>
              <a:chOff x="1727" y="875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C03AC988-692B-4701-A5A3-D74E32466A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19BE6034-7177-4CD2-A6EB-022A4DE09C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564FDF94-B1DE-4073-A976-20A4754CAC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AAF0630-B4DA-44D7-8649-5C80A6F2CF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72B58E0-8714-4BF6-A270-A1C9F524A8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0BC41B1B-6CF9-4145-911B-782DB89817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33E635B3-0566-41DD-A731-CBDC9EF5B7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1C1A312-E0AC-48D7-BD56-EB84910BEAB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A85233EF-96E9-419F-A084-8165AADC24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2359554E-BC31-4A69-9AEB-D70A0A9921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FC5C1FCA-34B8-4EBE-AAF2-9A1EF159303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D7E3F74-1789-4B5D-8A78-CEB27A7EB44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B41328C-114D-4910-A9C4-1EDCB7BC178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6889 h 237"/>
                <a:gd name="T4" fmla="*/ 19330 w 257"/>
                <a:gd name="T5" fmla="*/ 192124 h 237"/>
                <a:gd name="T6" fmla="*/ 38401 w 257"/>
                <a:gd name="T7" fmla="*/ 288511 h 237"/>
                <a:gd name="T8" fmla="*/ 70699 w 257"/>
                <a:gd name="T9" fmla="*/ 376390 h 237"/>
                <a:gd name="T10" fmla="*/ 116642 w 257"/>
                <a:gd name="T11" fmla="*/ 458066 h 237"/>
                <a:gd name="T12" fmla="*/ 175171 w 257"/>
                <a:gd name="T13" fmla="*/ 542027 h 237"/>
                <a:gd name="T14" fmla="*/ 245724 w 257"/>
                <a:gd name="T15" fmla="*/ 618799 h 237"/>
                <a:gd name="T16" fmla="*/ 328533 w 257"/>
                <a:gd name="T17" fmla="*/ 683351 h 237"/>
                <a:gd name="T18" fmla="*/ 433063 w 257"/>
                <a:gd name="T19" fmla="*/ 745444 h 237"/>
                <a:gd name="T20" fmla="*/ 553902 w 257"/>
                <a:gd name="T21" fmla="*/ 798658 h 237"/>
                <a:gd name="T22" fmla="*/ 683364 w 257"/>
                <a:gd name="T23" fmla="*/ 841625 h 237"/>
                <a:gd name="T24" fmla="*/ 842906 w 257"/>
                <a:gd name="T25" fmla="*/ 875571 h 237"/>
                <a:gd name="T26" fmla="*/ 1018058 w 257"/>
                <a:gd name="T27" fmla="*/ 898803 h 237"/>
                <a:gd name="T28" fmla="*/ 1210887 w 257"/>
                <a:gd name="T29" fmla="*/ 911086 h 237"/>
                <a:gd name="T30" fmla="*/ 1417164 w 257"/>
                <a:gd name="T31" fmla="*/ 906134 h 237"/>
                <a:gd name="T32" fmla="*/ 1655726 w 257"/>
                <a:gd name="T33" fmla="*/ 890971 h 237"/>
                <a:gd name="T34" fmla="*/ 1443823 w 257"/>
                <a:gd name="T35" fmla="*/ 872313 h 237"/>
                <a:gd name="T36" fmla="*/ 1256583 w 257"/>
                <a:gd name="T37" fmla="*/ 844867 h 237"/>
                <a:gd name="T38" fmla="*/ 1093593 w 257"/>
                <a:gd name="T39" fmla="*/ 814184 h 237"/>
                <a:gd name="T40" fmla="*/ 952995 w 257"/>
                <a:gd name="T41" fmla="*/ 783466 h 237"/>
                <a:gd name="T42" fmla="*/ 823928 w 257"/>
                <a:gd name="T43" fmla="*/ 742263 h 237"/>
                <a:gd name="T44" fmla="*/ 721765 w 257"/>
                <a:gd name="T45" fmla="*/ 698639 h 237"/>
                <a:gd name="T46" fmla="*/ 624848 w 257"/>
                <a:gd name="T47" fmla="*/ 649483 h 237"/>
                <a:gd name="T48" fmla="*/ 542163 w 257"/>
                <a:gd name="T49" fmla="*/ 596273 h 237"/>
                <a:gd name="T50" fmla="*/ 464169 w 257"/>
                <a:gd name="T51" fmla="*/ 542027 h 237"/>
                <a:gd name="T52" fmla="*/ 393615 w 257"/>
                <a:gd name="T53" fmla="*/ 480715 h 237"/>
                <a:gd name="T54" fmla="*/ 335738 w 257"/>
                <a:gd name="T55" fmla="*/ 411975 h 237"/>
                <a:gd name="T56" fmla="*/ 276984 w 257"/>
                <a:gd name="T57" fmla="*/ 337662 h 237"/>
                <a:gd name="T58" fmla="*/ 211900 w 257"/>
                <a:gd name="T59" fmla="*/ 265779 h 237"/>
                <a:gd name="T60" fmla="*/ 148545 w 257"/>
                <a:gd name="T61" fmla="*/ 181113 h 237"/>
                <a:gd name="T62" fmla="*/ 77846 w 257"/>
                <a:gd name="T63" fmla="*/ 9198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3239E966-8968-4E8F-8000-885D784B95D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16205 w 124"/>
                <a:gd name="T1" fmla="*/ 0 h 110"/>
                <a:gd name="T2" fmla="*/ 830221 w 124"/>
                <a:gd name="T3" fmla="*/ 454462 h 110"/>
                <a:gd name="T4" fmla="*/ 802584 w 124"/>
                <a:gd name="T5" fmla="*/ 449200 h 110"/>
                <a:gd name="T6" fmla="*/ 716603 w 124"/>
                <a:gd name="T7" fmla="*/ 441158 h 110"/>
                <a:gd name="T8" fmla="*/ 596464 w 124"/>
                <a:gd name="T9" fmla="*/ 424150 h 110"/>
                <a:gd name="T10" fmla="*/ 455757 w 124"/>
                <a:gd name="T11" fmla="*/ 416108 h 110"/>
                <a:gd name="T12" fmla="*/ 301577 w 124"/>
                <a:gd name="T13" fmla="*/ 407535 h 110"/>
                <a:gd name="T14" fmla="*/ 168337 w 124"/>
                <a:gd name="T15" fmla="*/ 413009 h 110"/>
                <a:gd name="T16" fmla="*/ 60350 w 124"/>
                <a:gd name="T17" fmla="*/ 429411 h 110"/>
                <a:gd name="T18" fmla="*/ 0 w 124"/>
                <a:gd name="T19" fmla="*/ 463034 h 110"/>
                <a:gd name="T20" fmla="*/ 27387 w 124"/>
                <a:gd name="T21" fmla="*/ 413009 h 110"/>
                <a:gd name="T22" fmla="*/ 53018 w 124"/>
                <a:gd name="T23" fmla="*/ 374656 h 110"/>
                <a:gd name="T24" fmla="*/ 107591 w 124"/>
                <a:gd name="T25" fmla="*/ 344470 h 110"/>
                <a:gd name="T26" fmla="*/ 168337 w 124"/>
                <a:gd name="T27" fmla="*/ 319387 h 110"/>
                <a:gd name="T28" fmla="*/ 241222 w 124"/>
                <a:gd name="T29" fmla="*/ 303030 h 110"/>
                <a:gd name="T30" fmla="*/ 314772 w 124"/>
                <a:gd name="T31" fmla="*/ 297564 h 110"/>
                <a:gd name="T32" fmla="*/ 395023 w 124"/>
                <a:gd name="T33" fmla="*/ 297564 h 110"/>
                <a:gd name="T34" fmla="*/ 483109 w 124"/>
                <a:gd name="T35" fmla="*/ 311345 h 110"/>
                <a:gd name="T36" fmla="*/ 487761 w 124"/>
                <a:gd name="T37" fmla="*/ 297564 h 110"/>
                <a:gd name="T38" fmla="*/ 467916 w 124"/>
                <a:gd name="T39" fmla="*/ 236318 h 110"/>
                <a:gd name="T40" fmla="*/ 447994 w 124"/>
                <a:gd name="T41" fmla="*/ 159997 h 110"/>
                <a:gd name="T42" fmla="*/ 434799 w 124"/>
                <a:gd name="T43" fmla="*/ 126376 h 110"/>
                <a:gd name="T44" fmla="*/ 422751 w 124"/>
                <a:gd name="T45" fmla="*/ 126376 h 110"/>
                <a:gd name="T46" fmla="*/ 407561 w 124"/>
                <a:gd name="T47" fmla="*/ 121163 h 110"/>
                <a:gd name="T48" fmla="*/ 395023 w 124"/>
                <a:gd name="T49" fmla="*/ 110025 h 110"/>
                <a:gd name="T50" fmla="*/ 382984 w 124"/>
                <a:gd name="T51" fmla="*/ 96931 h 110"/>
                <a:gd name="T52" fmla="*/ 382984 w 124"/>
                <a:gd name="T53" fmla="*/ 79710 h 110"/>
                <a:gd name="T54" fmla="*/ 395023 w 124"/>
                <a:gd name="T55" fmla="*/ 57854 h 110"/>
                <a:gd name="T56" fmla="*/ 442280 w 124"/>
                <a:gd name="T57" fmla="*/ 33610 h 110"/>
                <a:gd name="T58" fmla="*/ 516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58CB8C8-03C3-4A22-A6F1-F6FFCC702E9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7047 w 46"/>
                <a:gd name="T1" fmla="*/ 0 h 94"/>
                <a:gd name="T2" fmla="*/ 138891 w 46"/>
                <a:gd name="T3" fmla="*/ 134082 h 94"/>
                <a:gd name="T4" fmla="*/ 104595 w 46"/>
                <a:gd name="T5" fmla="*/ 219625 h 94"/>
                <a:gd name="T6" fmla="*/ 76431 w 46"/>
                <a:gd name="T7" fmla="*/ 279493 h 94"/>
                <a:gd name="T8" fmla="*/ 0 w 46"/>
                <a:gd name="T9" fmla="*/ 332352 h 94"/>
                <a:gd name="T10" fmla="*/ 84046 w 46"/>
                <a:gd name="T11" fmla="*/ 310559 h 94"/>
                <a:gd name="T12" fmla="*/ 162258 w 46"/>
                <a:gd name="T13" fmla="*/ 282294 h 94"/>
                <a:gd name="T14" fmla="*/ 224732 w 46"/>
                <a:gd name="T15" fmla="*/ 243748 h 94"/>
                <a:gd name="T16" fmla="*/ 279678 w 46"/>
                <a:gd name="T17" fmla="*/ 201367 h 94"/>
                <a:gd name="T18" fmla="*/ 313575 w 46"/>
                <a:gd name="T19" fmla="*/ 155156 h 94"/>
                <a:gd name="T20" fmla="*/ 321642 w 46"/>
                <a:gd name="T21" fmla="*/ 105279 h 94"/>
                <a:gd name="T22" fmla="*/ 292414 w 46"/>
                <a:gd name="T23" fmla="*/ 52846 h 94"/>
                <a:gd name="T24" fmla="*/ 2170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F8CB4007-D045-445F-A67E-26EF7044079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B554DA38-ED15-4CA0-AFBF-EC3F617DA1D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37414 w 149"/>
                <a:gd name="T3" fmla="*/ 257937 h 704"/>
                <a:gd name="T4" fmla="*/ 98683 w 149"/>
                <a:gd name="T5" fmla="*/ 595948 h 704"/>
                <a:gd name="T6" fmla="*/ 173128 w 149"/>
                <a:gd name="T7" fmla="*/ 1012794 h 704"/>
                <a:gd name="T8" fmla="*/ 253124 w 149"/>
                <a:gd name="T9" fmla="*/ 1568397 h 704"/>
                <a:gd name="T10" fmla="*/ 358967 w 149"/>
                <a:gd name="T11" fmla="*/ 2244793 h 704"/>
                <a:gd name="T12" fmla="*/ 452127 w 149"/>
                <a:gd name="T13" fmla="*/ 2971953 h 704"/>
                <a:gd name="T14" fmla="*/ 543413 w 149"/>
                <a:gd name="T15" fmla="*/ 3818454 h 704"/>
                <a:gd name="T16" fmla="*/ 618221 w 149"/>
                <a:gd name="T17" fmla="*/ 4790903 h 704"/>
                <a:gd name="T18" fmla="*/ 690883 w 149"/>
                <a:gd name="T19" fmla="*/ 5816004 h 704"/>
                <a:gd name="T20" fmla="*/ 742427 w 149"/>
                <a:gd name="T21" fmla="*/ 6995489 h 704"/>
                <a:gd name="T22" fmla="*/ 765656 w 149"/>
                <a:gd name="T23" fmla="*/ 8306430 h 704"/>
                <a:gd name="T24" fmla="*/ 778048 w 149"/>
                <a:gd name="T25" fmla="*/ 9669755 h 704"/>
                <a:gd name="T26" fmla="*/ 742427 w 149"/>
                <a:gd name="T27" fmla="*/ 11199099 h 704"/>
                <a:gd name="T28" fmla="*/ 672339 w 149"/>
                <a:gd name="T29" fmla="*/ 12811813 h 704"/>
                <a:gd name="T30" fmla="*/ 569362 w 149"/>
                <a:gd name="T31" fmla="*/ 14495636 h 704"/>
                <a:gd name="T32" fmla="*/ 414858 w 149"/>
                <a:gd name="T33" fmla="*/ 16367091 h 704"/>
                <a:gd name="T34" fmla="*/ 241402 w 149"/>
                <a:gd name="T35" fmla="*/ 18480876 h 704"/>
                <a:gd name="T36" fmla="*/ 128680 w 149"/>
                <a:gd name="T37" fmla="*/ 20443462 h 704"/>
                <a:gd name="T38" fmla="*/ 61268 w 149"/>
                <a:gd name="T39" fmla="*/ 22258632 h 704"/>
                <a:gd name="T40" fmla="*/ 37414 w 149"/>
                <a:gd name="T41" fmla="*/ 23998736 h 704"/>
                <a:gd name="T42" fmla="*/ 37414 w 149"/>
                <a:gd name="T43" fmla="*/ 25659747 h 704"/>
                <a:gd name="T44" fmla="*/ 48787 w 149"/>
                <a:gd name="T45" fmla="*/ 27177235 h 704"/>
                <a:gd name="T46" fmla="*/ 74828 w 149"/>
                <a:gd name="T47" fmla="*/ 28539579 h 704"/>
                <a:gd name="T48" fmla="*/ 86829 w 149"/>
                <a:gd name="T49" fmla="*/ 29851533 h 704"/>
                <a:gd name="T50" fmla="*/ 253124 w 149"/>
                <a:gd name="T51" fmla="*/ 29175288 h 704"/>
                <a:gd name="T52" fmla="*/ 241402 w 149"/>
                <a:gd name="T53" fmla="*/ 28837276 h 704"/>
                <a:gd name="T54" fmla="*/ 222871 w 149"/>
                <a:gd name="T55" fmla="*/ 27852477 h 704"/>
                <a:gd name="T56" fmla="*/ 203363 w 149"/>
                <a:gd name="T57" fmla="*/ 26374750 h 704"/>
                <a:gd name="T58" fmla="*/ 215865 w 149"/>
                <a:gd name="T59" fmla="*/ 24388001 h 704"/>
                <a:gd name="T60" fmla="*/ 253124 w 149"/>
                <a:gd name="T61" fmla="*/ 22012999 h 704"/>
                <a:gd name="T62" fmla="*/ 358967 w 149"/>
                <a:gd name="T63" fmla="*/ 19298986 h 704"/>
                <a:gd name="T64" fmla="*/ 531948 w 149"/>
                <a:gd name="T65" fmla="*/ 16367091 h 704"/>
                <a:gd name="T66" fmla="*/ 796672 w 149"/>
                <a:gd name="T67" fmla="*/ 13276404 h 704"/>
                <a:gd name="T68" fmla="*/ 882873 w 149"/>
                <a:gd name="T69" fmla="*/ 11838907 h 704"/>
                <a:gd name="T70" fmla="*/ 920912 w 149"/>
                <a:gd name="T71" fmla="*/ 9967442 h 704"/>
                <a:gd name="T72" fmla="*/ 889887 w 149"/>
                <a:gd name="T73" fmla="*/ 7798323 h 704"/>
                <a:gd name="T74" fmla="*/ 810709 w 149"/>
                <a:gd name="T75" fmla="*/ 5684646 h 704"/>
                <a:gd name="T76" fmla="*/ 672339 w 149"/>
                <a:gd name="T77" fmla="*/ 3606648 h 704"/>
                <a:gd name="T78" fmla="*/ 501067 w 149"/>
                <a:gd name="T79" fmla="*/ 1867695 h 704"/>
                <a:gd name="T80" fmla="*/ 271756 w 149"/>
                <a:gd name="T81" fmla="*/ 595948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E350218B-8E72-4098-A621-C0246DE2F63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6192838" cy="3581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6F092461-968B-47DC-B558-FEE22F8A9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76EB-A75E-49CC-96D9-5AD6A3D357D4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E447F6D9-37B0-42B0-830C-EE02DA16F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F87E4871-FF1A-491E-8549-72465205C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990099"/>
                </a:solidFill>
                <a:latin typeface="Arial" panose="020B0604020202020204" pitchFamily="34" charset="0"/>
              </a:defRPr>
            </a:lvl1pPr>
          </a:lstStyle>
          <a:p>
            <a:fld id="{3F050109-1EBC-4FB0-86DB-5AE098C87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61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4AC057A-A755-4018-A6AC-FFFF0875D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9B58-F28D-4548-B8F9-36E792C40B4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36D587E-B57F-4850-8584-20868F775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01E031C-72F7-4147-9A6C-22E0B6AC3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38AAF-24EB-443E-9889-F44182D57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62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C771FEB-DCB7-4DB2-A746-66A29BAEC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82B2-BD2A-49E8-8CA0-51B235D77C7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8FBD337-5809-475F-9BA5-B8E3D16CA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78253F7-6603-4C1E-944F-0D2BF1015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4AC98-2D02-46AB-AE10-55802FAD0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301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04B7CA2-2E1E-4F12-A2CC-4226B1B81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64A2-F90D-4DA2-BBFD-22A8E762F2A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7C45506-357E-4E57-AC8C-9B657383A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810872F-934E-40CC-A6BA-6DA6BD5C6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246BA-57F5-4BA3-B7A9-A9D36BEF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62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EA6C33-9B6E-478D-ABBC-E1AED9B7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C3DA-224A-4726-89A8-340742AD0F5E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0B7A68-6793-40FF-84E3-3D9B47C7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B18AF7-03C1-419C-B5C7-992F82C5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ECDB-990A-4FD4-BFDC-8D7429CD6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846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00DA797C-1834-47C9-99E2-37F5E8A73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854B-F950-4349-B26A-0B892678FD2F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65EFA58-85A5-4B9D-B58D-FD1E09FF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6EB94221-6AB3-422F-A73D-55621BCBF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3FB0E-C222-4371-8ED1-F2BCF82F9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42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880AF751-9458-4154-A3F2-E52935D90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8B46-3B17-4474-A2E8-C12842EE410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AC63DE38-5DB4-4371-B7C2-E72472642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EEC264A7-C50C-409E-9B9E-1E5D07CD4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C7F58-2EE5-407A-9F0F-4A6F909BE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85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51EFD55-9AF3-4A69-88BA-A8CB1EA3A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B754-F9D3-4767-BE34-373E66CE192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10DA5BB8-5234-43E4-99E3-A77E636D0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44C7BF6-4CFF-4A4D-9124-719099D26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FFA50-1CD4-4E0D-868B-842DB0BE9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47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FFCEEF8-AD3B-40E7-BEBC-56352562A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8C27-4BA7-4BEC-80E7-3016DBC892F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3B07900-3451-4AA1-A635-E119A8451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B1472A-7D54-4225-AD94-0CE200A59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B656-7F4A-4DA8-B2B4-85CF371F1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602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18FC7DE-BE50-4E5E-B255-2C9C9A935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4C0E-F4AD-4777-9334-B59E195758B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94A6A19-AF2E-4BF8-9946-68E697197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C1FD7232-24FF-4D3E-8415-6F8FE3384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69A1F-E609-427D-8A73-E89BF2A66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554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9B7FD911-1851-4E61-8B56-962205182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4436-E984-4ECA-A902-A85EAFF82C7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158662-B13E-4A16-B2A5-CD78786F2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2B4566D-A433-4345-B91E-6DC5CAB47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B89D6-092A-40A7-B2FB-6E2F2BDE4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78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89FC87-8726-40AD-878B-176951BBF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53BE-E548-4552-B39E-196B70E4F5B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D37B3B76-80F9-4D50-BDD9-F122E1EDC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AEF300A-3CF1-49F7-8D1F-D393DFDA3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CEF72-C2D5-45BC-BD39-4AE369EAC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416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6B6702D-2533-40B7-BDF8-2DD2D4B69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5F63-3830-413E-85DA-639ED4F1F7B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80A78DE-1459-477C-9280-81A6EF447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FB07BD2-DFBB-4E6A-BCC9-6CC2C06AE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768AF-20EB-4FD1-B14A-3E75B6E25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40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E9CD89-9EDC-417D-BCA8-2992269267E4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C1F2E9-3A5C-44C1-8A57-3A2EBA4C60D3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5E90406-C127-4F34-AFBF-CAEF1DBE2D48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B4DFC030-BB89-4750-8DA8-5793D303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61C1-84F0-4534-9823-ECA2A483FC2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A0F7EB22-D429-48BE-A344-9EF253FBB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90C30E-9946-4E95-BF23-B2E82A061D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2E39E537-91AA-4960-B803-3A2C899A7D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0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243F1EC-7B9F-4A5E-BEE6-084F8F8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BA15-FF77-4DAC-9D12-AC95088809E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D1EB734-8FC7-4B9C-B229-457314AE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97F83F8-1FFF-421B-BD53-5578B763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AA15-CCCA-4D79-881F-63207563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01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C5DAA2-870F-4EB9-AFBE-64A1BBE3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417C-F630-48C3-9D7C-E69068B3B62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3F7951-0415-404B-AAD6-05FE8129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BCB69F-DFCD-4BDE-8EC6-32A0CD67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610E8-94E1-4CD2-A751-1621F474E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18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8FD9B4-5D9A-434B-97B0-E949573D6335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2C3D9D-39B4-46C5-A5CF-DE40F5AF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D96D-7EB6-4194-B3F6-6140E5D129A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49B0D2-0858-406F-826A-5F5C37F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D2BD79-C060-41FF-A1F0-C9043D7E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BA070-DF76-4041-ABB0-08CDAF998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35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23E9416F-4770-46AB-BDA3-B2AA4E02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40A4-C7C9-4A9E-82B4-E82FC804D44F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BF0240B-64B5-4DCF-AD11-607181DC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036FAF2-13B8-4375-8B7A-00FA105B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7AB6-5CE4-4B07-B41E-DBC31A8DE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38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349D74-142E-4A8B-B5B8-29CF29D07EB3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5DB594-070E-41A5-9BD8-4E2F8E63F25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6F9E3-5359-44EC-8D21-0676A70DC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E05B9-1AC0-48FF-96A7-0C987CB10F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D2078C8-907F-49B6-9794-98DAC99F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175C5C57-8F15-404F-9C63-948B0C1740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A88D-8AC5-4345-8DD7-4656A51D3A5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3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55B9E698-8BAB-4F4C-BE1F-431690B6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6D4A-F326-4AF4-BA0D-2B8A39F1E979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819EC1AA-5131-4942-B8E9-2FEC6F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63C1B045-6E59-41D9-8AC1-C1DA64C7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809F1-D72B-4E6C-94A5-4DF9CAD39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34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C8D777D6-C3F1-4D4A-82EB-69BA475C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7AF3-B7BB-48DA-A90E-1E450E0EF894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67308CE9-CEBE-4661-B310-23137F29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68F33680-6FF4-4D55-BCFC-F2F49824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FB772-A12E-49CE-9271-8703EEF17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005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C585FBE-B7DE-4173-84F5-3ED7A385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4437-97C3-493A-AC1E-42BAA3E27DB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FCC2456-DBA9-4BD3-BBF8-9FDEBF4C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B20B413-3776-4894-BE3A-CCDFD0C0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C3BF-1A82-4EB9-A565-213E257ED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64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165CD7ED-4387-4704-8DED-D18E12CC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4150-E6CB-4EC7-8853-D3547246B52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24590FA-977A-47A2-B48F-5BCAF7F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07CE1AB3-EFBC-47A8-8B98-07C38E55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3D11-D9D2-4E58-885B-6B747E3F2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386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3A206FF-44A5-47EF-B76C-02BF4539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AD9D-1FA1-440D-B5B8-D8948937ABE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2F0CEF2-D646-450E-A41E-D2D3BBF1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D0705C6-F32A-4FB0-BEDC-8B682FF1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D93B8-296E-4341-8CF8-BA1BDB597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49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A84A460-ED4B-48FC-9C58-95EA18D9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3675-D4E1-4734-AC5C-88EBEDE22AD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F575A97-3644-41B1-9095-DC5328A2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D59D412-15A1-4391-BCDC-9E85E6CE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AA5F7-A6E2-4888-BC54-95F11EAAE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935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D650FE-317C-4143-A889-C489F4CC3EDD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52E9D9D-CDBB-45A4-8B7F-B9D9E11E46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CE47C82B-FBFC-46C7-9AA2-9F6D3E97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770BEF-C43F-471A-A35F-5894E3CB52FD}" type="datetimeFigureOut">
              <a:rPr lang="vi-VN"/>
              <a:pPr>
                <a:defRPr/>
              </a:pPr>
              <a:t>07/12/2022</a:t>
            </a:fld>
            <a:endParaRPr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FA69B8B1-8207-4017-8F61-7C69CFB8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26D6F419-5D7F-4D9F-B5B0-F344B112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78C78-5461-4CD9-85A2-07FD74657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2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34A9F4-FF11-4435-81B2-1B3ECFE1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227F-3350-4716-BF9C-330F5BC86370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E9DF7B-32A1-471D-8D5D-CB22C1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D05ED3-1408-4DAB-8884-34535C79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1FD0-FAA2-4BDF-BF6F-D2E932BE8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9555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0C773D08-07EF-48E7-B4E5-060EECBC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FA16-9751-4F57-83BA-B02F7F7829A8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1656F9F-D378-4B9F-A6F0-0B773123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21A601F1-6B7D-4926-AD1F-DBAC467C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BBAA-2CA2-48C6-9002-2B7EFAB59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40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432F5-AAD6-4905-AA74-9D8052CF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7934E6-0FA2-4639-A2EB-A6807AABAF98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6FC7-EBB7-4BB0-AE7A-E58B240C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38D3A-6F2E-42D2-B032-817391DB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77CCB867-5EC3-42A3-AE76-492F01B89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95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CD6D753C-7D78-428F-BF38-73C6AEB0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450-16B7-47A3-A1E4-14CC8D21674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80FF3AD-1154-45C3-A38A-6953E20C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1612A189-315D-4190-9ACF-FA639014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68CD-DE35-4A58-AE36-B54C180F2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191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89D07F77-56F6-469D-9346-B857C32D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5262-CEEE-4D8A-AC6A-910786AD645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DD5A96B-AF2C-4B41-AFBC-1E2BCEAA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ABA1648-188D-494D-8647-BCD17237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16AE-0F28-4874-804C-239F2695F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153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>
            <a:extLst>
              <a:ext uri="{FF2B5EF4-FFF2-40B4-BE49-F238E27FC236}">
                <a16:creationId xmlns:a16="http://schemas.microsoft.com/office/drawing/2014/main" id="{752A8E7F-075F-44C6-B2C3-971AB601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6D97-1395-4DAE-B8BC-47705ECFBB3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9B6C5-34ED-4980-A82A-D6D3DECA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8294A117-E8AB-46FA-9278-301FBF94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8008-741B-4696-985D-7384FA22B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4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>
            <a:extLst>
              <a:ext uri="{FF2B5EF4-FFF2-40B4-BE49-F238E27FC236}">
                <a16:creationId xmlns:a16="http://schemas.microsoft.com/office/drawing/2014/main" id="{C00B3611-C7FD-4EF3-A288-FC854BC8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8D18-F3B5-49B8-BE9E-50B7081671A7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6F626CD-B566-46E7-A5A6-143A2123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FF51BF54-039D-4D71-A12B-9214DEAC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B162-5661-41FC-900B-6CFFF2EBC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81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BB43439C-1CE3-43E0-8B9E-94B9575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8569-599D-48FA-99DA-4AFC0BA4E64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A812C4-F66B-40BE-A9A6-D9D5863C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75BC6F0F-61C2-4622-BC31-D3A9E3AF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C5DF-3DFC-4CB6-90FB-3289DB9C7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20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BD234F-0621-43FF-A83C-8DE797E6EB31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D8CBB-38D7-40FD-B383-C1219BCEE580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14A7867-B15B-40A0-A08C-689357B5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CA19AF-5CF9-4083-8D0B-158F6FDDBA58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E87B7ED-DAC9-4CAC-A4BC-19D042F5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23EB626-F48F-44AF-8D49-60B7E55B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40A67-4B80-41F0-8515-A15E64B9D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2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65684103-8FB5-4B12-8C41-16A1CE67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519B-7C99-42F8-8F3C-E36D7C057BC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2CF20CF-C9C4-4C89-BEB8-D90F41EF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B332EEC-F5C3-4524-9EBF-D964AA6B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703-8FAA-428C-9A15-1C2913A01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128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DB69-A78E-4531-8A72-3FEDE1BF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8B6400-5159-43D7-BC90-305484EB63F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077F4-1D7E-4266-9272-CAEF2046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C2EB-C088-4E57-BAB3-1C7DDA66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B56A47C7-EA2C-443E-8C5B-9888247B8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0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A689A9-9124-4BD8-82DA-400F4FF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0809-DBC3-4C20-BAEC-D8DFA9384E54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2EA9DB-1C2D-4232-96D3-06B2325F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6DCF80-83E3-4309-A01D-5F83688C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76E3-BF42-43E8-A1B9-28C1AF5A4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99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0C1C4-A2BF-4A71-BBE8-F326D695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2E0A-CCFB-4F93-90A4-9D2BE39F70B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F822-C5E3-4A2B-9926-44397819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6DB3-E183-45AF-B2DF-D88711CD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EC14-6D38-4EED-9734-7DD26A44D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676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4F95-869C-4BB8-92E9-FA226F9E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01E1-932E-4CF3-A47B-929531249829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56B7-5A9A-43DC-B220-89E9715B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7D48-DDD0-4087-9EE6-D6D09AC1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0AE4-04A6-4ED2-9A21-AFB484F98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1571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C177-E6B9-4ABC-BA87-4DE7BB9A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3721-7388-4353-A9C3-627E0CC62D38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8A7A-7F28-4C41-AC7D-25B8C413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47FF-BA69-4858-A56E-33B780EA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E7BD5-CA75-4201-8F9B-97034D18A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97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18DC8C-2831-472C-8DED-B8E7AA19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70F7-20B5-4A77-B030-6DF59F63301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EB2632-B3F5-40A2-B0CB-00B873AC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E6921-07A6-4594-B308-ADE8ACF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94ADD-8A28-4BFF-B36D-2253B08DB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10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02F779-5189-446B-A112-8F996B6C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C5F3-8358-43C7-A147-2673DC3AE05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2D7075-2411-438F-9CC0-17A3C84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AB747-89A8-43E3-AE82-7B319463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EC945-CBC4-4E34-8956-B55DDF6A2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98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1B3E7F-747A-4E89-B3EF-064FA19B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2686-855A-45B5-BD83-FF395F342BA4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F10C09-8BDC-42B4-9861-10BBF1E3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E2BEDF-C169-4637-9A04-4527AC22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4EE14-1BF0-490E-850E-26592A470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252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CA24A-DB74-4B87-A458-045DBA46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5841-8158-4434-8C33-C05AC29D7E8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5CC7D5-C8F3-440B-BBB4-A759CA3E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0F4D2C-4C79-4D31-A6DC-1D1A66E7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DEDBA-6EAD-4A75-AFE2-6EF828022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997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2706D8-5E84-4DF6-9CB7-9743DB89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0C60-E540-4406-8E63-5140DDEA057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6C8B0-BF39-4843-A479-E213C76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5FE0F0-EC83-450C-9AFD-0085DD64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F31B-566D-4946-90DE-00BE46EE9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2368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2424A7-249F-4976-8340-A8A785FD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963A-A5F3-4737-A347-2EC62894BD7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EEAF91-BF6D-4B64-8083-517B4F4A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185B82-85C9-4A48-AE2F-F6A2D68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AFF7-68BB-46CF-BDC8-215E2DF13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964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A8AF-8FE5-4B76-8B50-AB65B383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7BB7-38BD-42EE-B1F2-123531B91E1B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481B-B458-41B1-A4E3-9BC58C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6F5C-A54B-4F06-B0EB-FF79CC8C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F607-687B-4715-AB91-21F4A0ECA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09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D31FBF-390C-4B28-B43E-6C653DE3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6CCC-6878-4B65-A6F6-29F853BBE7B4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41D0A9-61DD-49CE-99FA-9B472293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327BB4-85C2-4C71-8ED3-0D86B6FD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E50B-7A02-45DE-AF57-C18A51F7C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88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4D9E2-92CC-4701-A67C-A079DDA9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7426-D6CE-432D-A1E1-C9F398E8C383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25412-DDD2-4FDA-9B87-BCC4AD88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4A82-4155-41BC-BBB9-64A30FC3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EFDB8-462D-4865-AE3A-60E11CEF9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F5973B-7487-4F58-9366-83B18B7D0A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4B3F15-CF66-4BE9-9C5D-F1AF70A38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A7D7-ABAD-4D7B-8A44-F42E74627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F89BE-211F-4A3C-AF89-7D55D8166FD6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DAA2-6797-4C2F-9FFD-CAF997BAC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9135-425E-4CB7-AA78-A0FDE6931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2D6568-CC67-4D51-9504-909DF142E9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A3DAF2D5-E522-4027-9B9C-8C713CE9B09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A1852437-40AB-4C4A-9FF7-42B8655E9D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29C55D25-1E60-4110-A4ED-556C5E07B58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>
                <a:extLst>
                  <a:ext uri="{FF2B5EF4-FFF2-40B4-BE49-F238E27FC236}">
                    <a16:creationId xmlns:a16="http://schemas.microsoft.com/office/drawing/2014/main" id="{92263889-88DC-420D-9B10-83148704B6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>
                <a:extLst>
                  <a:ext uri="{FF2B5EF4-FFF2-40B4-BE49-F238E27FC236}">
                    <a16:creationId xmlns:a16="http://schemas.microsoft.com/office/drawing/2014/main" id="{005A9475-E4A8-4AA2-A3FC-CE99468849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>
                <a:extLst>
                  <a:ext uri="{FF2B5EF4-FFF2-40B4-BE49-F238E27FC236}">
                    <a16:creationId xmlns:a16="http://schemas.microsoft.com/office/drawing/2014/main" id="{6EBB92F2-F104-492C-8AEF-9887D78002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953173F0-E5F8-4C89-8059-62F3D11B01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>
              <a:extLst>
                <a:ext uri="{FF2B5EF4-FFF2-40B4-BE49-F238E27FC236}">
                  <a16:creationId xmlns:a16="http://schemas.microsoft.com/office/drawing/2014/main" id="{7EDEAD62-CCC0-4FFD-A8F2-E608A75BADC3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>
                <a:extLst>
                  <a:ext uri="{FF2B5EF4-FFF2-40B4-BE49-F238E27FC236}">
                    <a16:creationId xmlns:a16="http://schemas.microsoft.com/office/drawing/2014/main" id="{8D7BE257-D050-4EA1-A0EA-5814C074B9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1166 w 217"/>
                  <a:gd name="T1" fmla="*/ 51330 h 210"/>
                  <a:gd name="T2" fmla="*/ 8921 w 217"/>
                  <a:gd name="T3" fmla="*/ 48532 h 210"/>
                  <a:gd name="T4" fmla="*/ 6409 w 217"/>
                  <a:gd name="T5" fmla="*/ 44312 h 210"/>
                  <a:gd name="T6" fmla="*/ 3721 w 217"/>
                  <a:gd name="T7" fmla="*/ 38751 h 210"/>
                  <a:gd name="T8" fmla="*/ 1144 w 217"/>
                  <a:gd name="T9" fmla="*/ 32959 h 210"/>
                  <a:gd name="T10" fmla="*/ 0 w 217"/>
                  <a:gd name="T11" fmla="*/ 26670 h 210"/>
                  <a:gd name="T12" fmla="*/ 1 w 217"/>
                  <a:gd name="T13" fmla="*/ 19966 h 210"/>
                  <a:gd name="T14" fmla="*/ 2200 w 217"/>
                  <a:gd name="T15" fmla="*/ 13838 h 210"/>
                  <a:gd name="T16" fmla="*/ 6602 w 217"/>
                  <a:gd name="T17" fmla="*/ 8682 h 210"/>
                  <a:gd name="T18" fmla="*/ 11010 w 217"/>
                  <a:gd name="T19" fmla="*/ 5379 h 210"/>
                  <a:gd name="T20" fmla="*/ 14617 w 217"/>
                  <a:gd name="T21" fmla="*/ 2935 h 210"/>
                  <a:gd name="T22" fmla="*/ 17531 w 217"/>
                  <a:gd name="T23" fmla="*/ 1654 h 210"/>
                  <a:gd name="T24" fmla="*/ 19813 w 217"/>
                  <a:gd name="T25" fmla="*/ 1146 h 210"/>
                  <a:gd name="T26" fmla="*/ 21435 w 217"/>
                  <a:gd name="T27" fmla="*/ 1146 h 210"/>
                  <a:gd name="T28" fmla="*/ 25287 w 217"/>
                  <a:gd name="T29" fmla="*/ 0 h 210"/>
                  <a:gd name="T30" fmla="*/ 35945 w 217"/>
                  <a:gd name="T31" fmla="*/ 2034 h 210"/>
                  <a:gd name="T32" fmla="*/ 38914 w 217"/>
                  <a:gd name="T33" fmla="*/ 2935 h 210"/>
                  <a:gd name="T34" fmla="*/ 41835 w 217"/>
                  <a:gd name="T35" fmla="*/ 3728 h 210"/>
                  <a:gd name="T36" fmla="*/ 44342 w 217"/>
                  <a:gd name="T37" fmla="*/ 4587 h 210"/>
                  <a:gd name="T38" fmla="*/ 46248 w 217"/>
                  <a:gd name="T39" fmla="*/ 5637 h 210"/>
                  <a:gd name="T40" fmla="*/ 48332 w 217"/>
                  <a:gd name="T41" fmla="*/ 6618 h 210"/>
                  <a:gd name="T42" fmla="*/ 49972 w 217"/>
                  <a:gd name="T43" fmla="*/ 7761 h 210"/>
                  <a:gd name="T44" fmla="*/ 51260 w 217"/>
                  <a:gd name="T45" fmla="*/ 9254 h 210"/>
                  <a:gd name="T46" fmla="*/ 52767 w 217"/>
                  <a:gd name="T47" fmla="*/ 11061 h 210"/>
                  <a:gd name="T48" fmla="*/ 49972 w 217"/>
                  <a:gd name="T49" fmla="*/ 9897 h 210"/>
                  <a:gd name="T50" fmla="*/ 47295 w 217"/>
                  <a:gd name="T51" fmla="*/ 8817 h 210"/>
                  <a:gd name="T52" fmla="*/ 44596 w 217"/>
                  <a:gd name="T53" fmla="*/ 8133 h 210"/>
                  <a:gd name="T54" fmla="*/ 41835 w 217"/>
                  <a:gd name="T55" fmla="*/ 7232 h 210"/>
                  <a:gd name="T56" fmla="*/ 39640 w 217"/>
                  <a:gd name="T57" fmla="*/ 6618 h 210"/>
                  <a:gd name="T58" fmla="*/ 37347 w 217"/>
                  <a:gd name="T59" fmla="*/ 6414 h 210"/>
                  <a:gd name="T60" fmla="*/ 34703 w 217"/>
                  <a:gd name="T61" fmla="*/ 6017 h 210"/>
                  <a:gd name="T62" fmla="*/ 32512 w 217"/>
                  <a:gd name="T63" fmla="*/ 6017 h 210"/>
                  <a:gd name="T64" fmla="*/ 30411 w 217"/>
                  <a:gd name="T65" fmla="*/ 6017 h 210"/>
                  <a:gd name="T66" fmla="*/ 28213 w 217"/>
                  <a:gd name="T67" fmla="*/ 6111 h 210"/>
                  <a:gd name="T68" fmla="*/ 25959 w 217"/>
                  <a:gd name="T69" fmla="*/ 6618 h 210"/>
                  <a:gd name="T70" fmla="*/ 24059 w 217"/>
                  <a:gd name="T71" fmla="*/ 7168 h 210"/>
                  <a:gd name="T72" fmla="*/ 22121 w 217"/>
                  <a:gd name="T73" fmla="*/ 8133 h 210"/>
                  <a:gd name="T74" fmla="*/ 19842 w 217"/>
                  <a:gd name="T75" fmla="*/ 8817 h 210"/>
                  <a:gd name="T76" fmla="*/ 17997 w 217"/>
                  <a:gd name="T77" fmla="*/ 9970 h 210"/>
                  <a:gd name="T78" fmla="*/ 16106 w 217"/>
                  <a:gd name="T79" fmla="*/ 11198 h 210"/>
                  <a:gd name="T80" fmla="*/ 12660 w 217"/>
                  <a:gd name="T81" fmla="*/ 14922 h 210"/>
                  <a:gd name="T82" fmla="*/ 10303 w 217"/>
                  <a:gd name="T83" fmla="*/ 19515 h 210"/>
                  <a:gd name="T84" fmla="*/ 8921 w 217"/>
                  <a:gd name="T85" fmla="*/ 25224 h 210"/>
                  <a:gd name="T86" fmla="*/ 8426 w 217"/>
                  <a:gd name="T87" fmla="*/ 30840 h 210"/>
                  <a:gd name="T88" fmla="*/ 8426 w 217"/>
                  <a:gd name="T89" fmla="*/ 37080 h 210"/>
                  <a:gd name="T90" fmla="*/ 9244 w 217"/>
                  <a:gd name="T91" fmla="*/ 42473 h 210"/>
                  <a:gd name="T92" fmla="*/ 9951 w 217"/>
                  <a:gd name="T93" fmla="*/ 47427 h 210"/>
                  <a:gd name="T94" fmla="*/ 11166 w 217"/>
                  <a:gd name="T95" fmla="*/ 5133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>
                <a:extLst>
                  <a:ext uri="{FF2B5EF4-FFF2-40B4-BE49-F238E27FC236}">
                    <a16:creationId xmlns:a16="http://schemas.microsoft.com/office/drawing/2014/main" id="{904E1C85-76AC-4D97-B180-3B99D574CF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5755 w 182"/>
                  <a:gd name="T1" fmla="*/ 0 h 213"/>
                  <a:gd name="T2" fmla="*/ 26440 w 182"/>
                  <a:gd name="T3" fmla="*/ 510 h 213"/>
                  <a:gd name="T4" fmla="*/ 27920 w 182"/>
                  <a:gd name="T5" fmla="*/ 2068 h 213"/>
                  <a:gd name="T6" fmla="*/ 30026 w 182"/>
                  <a:gd name="T7" fmla="*/ 4647 h 213"/>
                  <a:gd name="T8" fmla="*/ 32435 w 182"/>
                  <a:gd name="T9" fmla="*/ 8407 h 213"/>
                  <a:gd name="T10" fmla="*/ 34274 w 182"/>
                  <a:gd name="T11" fmla="*/ 13075 h 213"/>
                  <a:gd name="T12" fmla="*/ 35497 w 182"/>
                  <a:gd name="T13" fmla="*/ 19268 h 213"/>
                  <a:gd name="T14" fmla="*/ 35497 w 182"/>
                  <a:gd name="T15" fmla="*/ 26582 h 213"/>
                  <a:gd name="T16" fmla="*/ 34011 w 182"/>
                  <a:gd name="T17" fmla="*/ 35212 h 213"/>
                  <a:gd name="T18" fmla="*/ 33180 w 182"/>
                  <a:gd name="T19" fmla="*/ 37616 h 213"/>
                  <a:gd name="T20" fmla="*/ 32150 w 182"/>
                  <a:gd name="T21" fmla="*/ 39602 h 213"/>
                  <a:gd name="T22" fmla="*/ 31041 w 182"/>
                  <a:gd name="T23" fmla="*/ 41771 h 213"/>
                  <a:gd name="T24" fmla="*/ 29546 w 182"/>
                  <a:gd name="T25" fmla="*/ 43678 h 213"/>
                  <a:gd name="T26" fmla="*/ 27553 w 182"/>
                  <a:gd name="T27" fmla="*/ 45502 h 213"/>
                  <a:gd name="T28" fmla="*/ 25919 w 182"/>
                  <a:gd name="T29" fmla="*/ 46877 h 213"/>
                  <a:gd name="T30" fmla="*/ 24162 w 182"/>
                  <a:gd name="T31" fmla="*/ 48211 h 213"/>
                  <a:gd name="T32" fmla="*/ 21663 w 182"/>
                  <a:gd name="T33" fmla="*/ 49281 h 213"/>
                  <a:gd name="T34" fmla="*/ 19395 w 182"/>
                  <a:gd name="T35" fmla="*/ 49811 h 213"/>
                  <a:gd name="T36" fmla="*/ 17129 w 182"/>
                  <a:gd name="T37" fmla="*/ 50444 h 213"/>
                  <a:gd name="T38" fmla="*/ 14489 w 182"/>
                  <a:gd name="T39" fmla="*/ 50917 h 213"/>
                  <a:gd name="T40" fmla="*/ 11659 w 182"/>
                  <a:gd name="T41" fmla="*/ 50917 h 213"/>
                  <a:gd name="T42" fmla="*/ 8633 w 182"/>
                  <a:gd name="T43" fmla="*/ 50444 h 213"/>
                  <a:gd name="T44" fmla="*/ 5918 w 182"/>
                  <a:gd name="T45" fmla="*/ 49811 h 213"/>
                  <a:gd name="T46" fmla="*/ 2771 w 182"/>
                  <a:gd name="T47" fmla="*/ 48720 h 213"/>
                  <a:gd name="T48" fmla="*/ 0 w 182"/>
                  <a:gd name="T49" fmla="*/ 47426 h 213"/>
                  <a:gd name="T50" fmla="*/ 2646 w 182"/>
                  <a:gd name="T51" fmla="*/ 49281 h 213"/>
                  <a:gd name="T52" fmla="*/ 5246 w 182"/>
                  <a:gd name="T53" fmla="*/ 50444 h 213"/>
                  <a:gd name="T54" fmla="*/ 7893 w 182"/>
                  <a:gd name="T55" fmla="*/ 51696 h 213"/>
                  <a:gd name="T56" fmla="*/ 10111 w 182"/>
                  <a:gd name="T57" fmla="*/ 52600 h 213"/>
                  <a:gd name="T58" fmla="*/ 12428 w 182"/>
                  <a:gd name="T59" fmla="*/ 53352 h 213"/>
                  <a:gd name="T60" fmla="*/ 14979 w 182"/>
                  <a:gd name="T61" fmla="*/ 53651 h 213"/>
                  <a:gd name="T62" fmla="*/ 17157 w 182"/>
                  <a:gd name="T63" fmla="*/ 53745 h 213"/>
                  <a:gd name="T64" fmla="*/ 19499 w 182"/>
                  <a:gd name="T65" fmla="*/ 53745 h 213"/>
                  <a:gd name="T66" fmla="*/ 21563 w 182"/>
                  <a:gd name="T67" fmla="*/ 53651 h 213"/>
                  <a:gd name="T68" fmla="*/ 23626 w 182"/>
                  <a:gd name="T69" fmla="*/ 53150 h 213"/>
                  <a:gd name="T70" fmla="*/ 25415 w 182"/>
                  <a:gd name="T71" fmla="*/ 52600 h 213"/>
                  <a:gd name="T72" fmla="*/ 27316 w 182"/>
                  <a:gd name="T73" fmla="*/ 52069 h 213"/>
                  <a:gd name="T74" fmla="*/ 29040 w 182"/>
                  <a:gd name="T75" fmla="*/ 51424 h 213"/>
                  <a:gd name="T76" fmla="*/ 30670 w 182"/>
                  <a:gd name="T77" fmla="*/ 50275 h 213"/>
                  <a:gd name="T78" fmla="*/ 32150 w 182"/>
                  <a:gd name="T79" fmla="*/ 49281 h 213"/>
                  <a:gd name="T80" fmla="*/ 33514 w 182"/>
                  <a:gd name="T81" fmla="*/ 48211 h 213"/>
                  <a:gd name="T82" fmla="*/ 37312 w 182"/>
                  <a:gd name="T83" fmla="*/ 44434 h 213"/>
                  <a:gd name="T84" fmla="*/ 39932 w 182"/>
                  <a:gd name="T85" fmla="*/ 40701 h 213"/>
                  <a:gd name="T86" fmla="*/ 41482 w 182"/>
                  <a:gd name="T87" fmla="*/ 36376 h 213"/>
                  <a:gd name="T88" fmla="*/ 42332 w 182"/>
                  <a:gd name="T89" fmla="*/ 32418 h 213"/>
                  <a:gd name="T90" fmla="*/ 42843 w 182"/>
                  <a:gd name="T91" fmla="*/ 28147 h 213"/>
                  <a:gd name="T92" fmla="*/ 42843 w 182"/>
                  <a:gd name="T93" fmla="*/ 23924 h 213"/>
                  <a:gd name="T94" fmla="*/ 43049 w 182"/>
                  <a:gd name="T95" fmla="*/ 19977 h 213"/>
                  <a:gd name="T96" fmla="*/ 40777 w 182"/>
                  <a:gd name="T97" fmla="*/ 11655 h 213"/>
                  <a:gd name="T98" fmla="*/ 36923 w 182"/>
                  <a:gd name="T99" fmla="*/ 5188 h 213"/>
                  <a:gd name="T100" fmla="*/ 35556 w 182"/>
                  <a:gd name="T101" fmla="*/ 4647 h 213"/>
                  <a:gd name="T102" fmla="*/ 34783 w 182"/>
                  <a:gd name="T103" fmla="*/ 3855 h 213"/>
                  <a:gd name="T104" fmla="*/ 33514 w 182"/>
                  <a:gd name="T105" fmla="*/ 3222 h 213"/>
                  <a:gd name="T106" fmla="*/ 32633 w 182"/>
                  <a:gd name="T107" fmla="*/ 2781 h 213"/>
                  <a:gd name="T108" fmla="*/ 31185 w 182"/>
                  <a:gd name="T109" fmla="*/ 2228 h 213"/>
                  <a:gd name="T110" fmla="*/ 29761 w 182"/>
                  <a:gd name="T111" fmla="*/ 1541 h 213"/>
                  <a:gd name="T112" fmla="*/ 28070 w 182"/>
                  <a:gd name="T113" fmla="*/ 737 h 213"/>
                  <a:gd name="T114" fmla="*/ 2575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>
                <a:extLst>
                  <a:ext uri="{FF2B5EF4-FFF2-40B4-BE49-F238E27FC236}">
                    <a16:creationId xmlns:a16="http://schemas.microsoft.com/office/drawing/2014/main" id="{E74030FC-663E-414B-A0DD-88182E1D24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>
                <a:extLst>
                  <a:ext uri="{FF2B5EF4-FFF2-40B4-BE49-F238E27FC236}">
                    <a16:creationId xmlns:a16="http://schemas.microsoft.com/office/drawing/2014/main" id="{5447FFC9-1C86-4BCA-9265-5BBFCF3A42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>
                <a:extLst>
                  <a:ext uri="{FF2B5EF4-FFF2-40B4-BE49-F238E27FC236}">
                    <a16:creationId xmlns:a16="http://schemas.microsoft.com/office/drawing/2014/main" id="{917023C8-CEA4-4B6F-8625-F852099030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>
                <a:extLst>
                  <a:ext uri="{FF2B5EF4-FFF2-40B4-BE49-F238E27FC236}">
                    <a16:creationId xmlns:a16="http://schemas.microsoft.com/office/drawing/2014/main" id="{69093B72-92B7-4153-880A-A792E8DE08E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>
                  <a:extLst>
                    <a:ext uri="{FF2B5EF4-FFF2-40B4-BE49-F238E27FC236}">
                      <a16:creationId xmlns:a16="http://schemas.microsoft.com/office/drawing/2014/main" id="{438E57A2-7303-40EB-BCCE-498DA5764CA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2 h 564"/>
                    <a:gd name="T26" fmla="*/ 1 w 207"/>
                    <a:gd name="T27" fmla="*/ 2 h 564"/>
                    <a:gd name="T28" fmla="*/ 1 w 207"/>
                    <a:gd name="T29" fmla="*/ 2 h 564"/>
                    <a:gd name="T30" fmla="*/ 1 w 207"/>
                    <a:gd name="T31" fmla="*/ 2 h 564"/>
                    <a:gd name="T32" fmla="*/ 1 w 207"/>
                    <a:gd name="T33" fmla="*/ 2 h 564"/>
                    <a:gd name="T34" fmla="*/ 1 w 207"/>
                    <a:gd name="T35" fmla="*/ 2 h 564"/>
                    <a:gd name="T36" fmla="*/ 1 w 207"/>
                    <a:gd name="T37" fmla="*/ 2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>
                  <a:extLst>
                    <a:ext uri="{FF2B5EF4-FFF2-40B4-BE49-F238E27FC236}">
                      <a16:creationId xmlns:a16="http://schemas.microsoft.com/office/drawing/2014/main" id="{73D50AA4-378B-4D5B-B153-AC8D18EFD25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>
                  <a:extLst>
                    <a:ext uri="{FF2B5EF4-FFF2-40B4-BE49-F238E27FC236}">
                      <a16:creationId xmlns:a16="http://schemas.microsoft.com/office/drawing/2014/main" id="{8C5CD192-4AD0-4B66-A7B4-E9362D9407D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>
              <a:extLst>
                <a:ext uri="{FF2B5EF4-FFF2-40B4-BE49-F238E27FC236}">
                  <a16:creationId xmlns:a16="http://schemas.microsoft.com/office/drawing/2014/main" id="{A4CD4BFD-91DF-4A88-92DA-05E4C559F584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>
                <a:extLst>
                  <a:ext uri="{FF2B5EF4-FFF2-40B4-BE49-F238E27FC236}">
                    <a16:creationId xmlns:a16="http://schemas.microsoft.com/office/drawing/2014/main" id="{98F63E04-3CBF-4B7B-848D-0231790996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>
                <a:extLst>
                  <a:ext uri="{FF2B5EF4-FFF2-40B4-BE49-F238E27FC236}">
                    <a16:creationId xmlns:a16="http://schemas.microsoft.com/office/drawing/2014/main" id="{D165FF00-E673-4BAD-93A3-9BA7BAAF49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>
                <a:extLst>
                  <a:ext uri="{FF2B5EF4-FFF2-40B4-BE49-F238E27FC236}">
                    <a16:creationId xmlns:a16="http://schemas.microsoft.com/office/drawing/2014/main" id="{C5BB6168-B3D5-4C56-9B86-5797C5AD0C3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>
              <a:extLst>
                <a:ext uri="{FF2B5EF4-FFF2-40B4-BE49-F238E27FC236}">
                  <a16:creationId xmlns:a16="http://schemas.microsoft.com/office/drawing/2014/main" id="{24037ADC-1936-480A-B46C-62CA0BB1563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>
                <a:extLst>
                  <a:ext uri="{FF2B5EF4-FFF2-40B4-BE49-F238E27FC236}">
                    <a16:creationId xmlns:a16="http://schemas.microsoft.com/office/drawing/2014/main" id="{67F02EBD-6DE2-4FDD-A2DE-13E5CC167A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>
                <a:extLst>
                  <a:ext uri="{FF2B5EF4-FFF2-40B4-BE49-F238E27FC236}">
                    <a16:creationId xmlns:a16="http://schemas.microsoft.com/office/drawing/2014/main" id="{B90F32DF-0780-4E2D-BB81-1DD0E9D504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>
                <a:extLst>
                  <a:ext uri="{FF2B5EF4-FFF2-40B4-BE49-F238E27FC236}">
                    <a16:creationId xmlns:a16="http://schemas.microsoft.com/office/drawing/2014/main" id="{BE0D11BD-37A9-43E6-9DA5-3EBD3CBB24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>
              <a:extLst>
                <a:ext uri="{FF2B5EF4-FFF2-40B4-BE49-F238E27FC236}">
                  <a16:creationId xmlns:a16="http://schemas.microsoft.com/office/drawing/2014/main" id="{30D8E63F-179D-4F54-BFB7-5F883027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>
                <a:extLst>
                  <a:ext uri="{FF2B5EF4-FFF2-40B4-BE49-F238E27FC236}">
                    <a16:creationId xmlns:a16="http://schemas.microsoft.com/office/drawing/2014/main" id="{8B5CFF38-F098-473B-BB4C-7D2024746B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>
                <a:extLst>
                  <a:ext uri="{FF2B5EF4-FFF2-40B4-BE49-F238E27FC236}">
                    <a16:creationId xmlns:a16="http://schemas.microsoft.com/office/drawing/2014/main" id="{36271FC1-3AFE-4841-BB2C-D1DB94B5F2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>
                <a:extLst>
                  <a:ext uri="{FF2B5EF4-FFF2-40B4-BE49-F238E27FC236}">
                    <a16:creationId xmlns:a16="http://schemas.microsoft.com/office/drawing/2014/main" id="{B42D5B23-D63E-4727-8C63-71EDB4F7E7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>
              <a:extLst>
                <a:ext uri="{FF2B5EF4-FFF2-40B4-BE49-F238E27FC236}">
                  <a16:creationId xmlns:a16="http://schemas.microsoft.com/office/drawing/2014/main" id="{3DDD77B4-1B73-4EBA-8B29-E513DA1EC4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>
              <a:extLst>
                <a:ext uri="{FF2B5EF4-FFF2-40B4-BE49-F238E27FC236}">
                  <a16:creationId xmlns:a16="http://schemas.microsoft.com/office/drawing/2014/main" id="{D639CD76-FF84-48F1-BF73-AEBB8F57071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5 w 109"/>
                <a:gd name="T3" fmla="*/ 1 h 156"/>
                <a:gd name="T4" fmla="*/ 326 w 109"/>
                <a:gd name="T5" fmla="*/ 5 h 156"/>
                <a:gd name="T6" fmla="*/ 649 w 109"/>
                <a:gd name="T7" fmla="*/ 32 h 156"/>
                <a:gd name="T8" fmla="*/ 1028 w 109"/>
                <a:gd name="T9" fmla="*/ 67 h 156"/>
                <a:gd name="T10" fmla="*/ 1374 w 109"/>
                <a:gd name="T11" fmla="*/ 123 h 156"/>
                <a:gd name="T12" fmla="*/ 1691 w 109"/>
                <a:gd name="T13" fmla="*/ 198 h 156"/>
                <a:gd name="T14" fmla="*/ 1888 w 109"/>
                <a:gd name="T15" fmla="*/ 299 h 156"/>
                <a:gd name="T16" fmla="*/ 1934 w 109"/>
                <a:gd name="T17" fmla="*/ 439 h 156"/>
                <a:gd name="T18" fmla="*/ 1842 w 109"/>
                <a:gd name="T19" fmla="*/ 439 h 156"/>
                <a:gd name="T20" fmla="*/ 1751 w 109"/>
                <a:gd name="T21" fmla="*/ 439 h 156"/>
                <a:gd name="T22" fmla="*/ 1645 w 109"/>
                <a:gd name="T23" fmla="*/ 439 h 156"/>
                <a:gd name="T24" fmla="*/ 1521 w 109"/>
                <a:gd name="T25" fmla="*/ 425 h 156"/>
                <a:gd name="T26" fmla="*/ 1433 w 109"/>
                <a:gd name="T27" fmla="*/ 424 h 156"/>
                <a:gd name="T28" fmla="*/ 1319 w 109"/>
                <a:gd name="T29" fmla="*/ 418 h 156"/>
                <a:gd name="T30" fmla="*/ 1163 w 109"/>
                <a:gd name="T31" fmla="*/ 403 h 156"/>
                <a:gd name="T32" fmla="*/ 1028 w 109"/>
                <a:gd name="T33" fmla="*/ 388 h 156"/>
                <a:gd name="T34" fmla="*/ 937 w 109"/>
                <a:gd name="T35" fmla="*/ 351 h 156"/>
                <a:gd name="T36" fmla="*/ 937 w 109"/>
                <a:gd name="T37" fmla="*/ 312 h 156"/>
                <a:gd name="T38" fmla="*/ 986 w 109"/>
                <a:gd name="T39" fmla="*/ 267 h 156"/>
                <a:gd name="T40" fmla="*/ 1034 w 109"/>
                <a:gd name="T41" fmla="*/ 222 h 156"/>
                <a:gd name="T42" fmla="*/ 986 w 109"/>
                <a:gd name="T43" fmla="*/ 173 h 156"/>
                <a:gd name="T44" fmla="*/ 849 w 109"/>
                <a:gd name="T45" fmla="*/ 119 h 156"/>
                <a:gd name="T46" fmla="*/ 555 w 109"/>
                <a:gd name="T47" fmla="*/ 6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>
              <a:extLst>
                <a:ext uri="{FF2B5EF4-FFF2-40B4-BE49-F238E27FC236}">
                  <a16:creationId xmlns:a16="http://schemas.microsoft.com/office/drawing/2014/main" id="{FDD1326B-4F5F-44C5-8EAA-941C22B4727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9 w 54"/>
                <a:gd name="T5" fmla="*/ 3 h 40"/>
                <a:gd name="T6" fmla="*/ 264 w 54"/>
                <a:gd name="T7" fmla="*/ 26 h 40"/>
                <a:gd name="T8" fmla="*/ 441 w 54"/>
                <a:gd name="T9" fmla="*/ 34 h 40"/>
                <a:gd name="T10" fmla="*/ 590 w 54"/>
                <a:gd name="T11" fmla="*/ 43 h 40"/>
                <a:gd name="T12" fmla="*/ 747 w 54"/>
                <a:gd name="T13" fmla="*/ 49 h 40"/>
                <a:gd name="T14" fmla="*/ 913 w 54"/>
                <a:gd name="T15" fmla="*/ 53 h 40"/>
                <a:gd name="T16" fmla="*/ 1101 w 54"/>
                <a:gd name="T17" fmla="*/ 46 h 40"/>
                <a:gd name="T18" fmla="*/ 1077 w 54"/>
                <a:gd name="T19" fmla="*/ 73 h 40"/>
                <a:gd name="T20" fmla="*/ 1016 w 54"/>
                <a:gd name="T21" fmla="*/ 97 h 40"/>
                <a:gd name="T22" fmla="*/ 901 w 54"/>
                <a:gd name="T23" fmla="*/ 112 h 40"/>
                <a:gd name="T24" fmla="*/ 739 w 54"/>
                <a:gd name="T25" fmla="*/ 118 h 40"/>
                <a:gd name="T26" fmla="*/ 566 w 54"/>
                <a:gd name="T27" fmla="*/ 117 h 40"/>
                <a:gd name="T28" fmla="*/ 379 w 54"/>
                <a:gd name="T29" fmla="*/ 95 h 40"/>
                <a:gd name="T30" fmla="*/ 199 w 54"/>
                <a:gd name="T31" fmla="*/ 6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>
              <a:extLst>
                <a:ext uri="{FF2B5EF4-FFF2-40B4-BE49-F238E27FC236}">
                  <a16:creationId xmlns:a16="http://schemas.microsoft.com/office/drawing/2014/main" id="{1EA0FC15-0412-4615-9799-52BDC6E4EC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>
              <a:extLst>
                <a:ext uri="{FF2B5EF4-FFF2-40B4-BE49-F238E27FC236}">
                  <a16:creationId xmlns:a16="http://schemas.microsoft.com/office/drawing/2014/main" id="{47933AE6-A7F5-4E73-A4D3-B3BB865E42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>
              <a:extLst>
                <a:ext uri="{FF2B5EF4-FFF2-40B4-BE49-F238E27FC236}">
                  <a16:creationId xmlns:a16="http://schemas.microsoft.com/office/drawing/2014/main" id="{9FA67EC9-C472-4E9A-AA67-257AA5D897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>
              <a:extLst>
                <a:ext uri="{FF2B5EF4-FFF2-40B4-BE49-F238E27FC236}">
                  <a16:creationId xmlns:a16="http://schemas.microsoft.com/office/drawing/2014/main" id="{54E5FC58-D6A7-46C7-9D99-6841E09A7B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>
              <a:extLst>
                <a:ext uri="{FF2B5EF4-FFF2-40B4-BE49-F238E27FC236}">
                  <a16:creationId xmlns:a16="http://schemas.microsoft.com/office/drawing/2014/main" id="{39453DBC-3DEA-4A7D-8BA5-B5F01D892D5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0 h 237"/>
                <a:gd name="T4" fmla="*/ 216 w 257"/>
                <a:gd name="T5" fmla="*/ 82 h 237"/>
                <a:gd name="T6" fmla="*/ 494 w 257"/>
                <a:gd name="T7" fmla="*/ 125 h 237"/>
                <a:gd name="T8" fmla="*/ 885 w 257"/>
                <a:gd name="T9" fmla="*/ 161 h 237"/>
                <a:gd name="T10" fmla="*/ 1431 w 257"/>
                <a:gd name="T11" fmla="*/ 195 h 237"/>
                <a:gd name="T12" fmla="*/ 2123 w 257"/>
                <a:gd name="T13" fmla="*/ 232 h 237"/>
                <a:gd name="T14" fmla="*/ 3008 w 257"/>
                <a:gd name="T15" fmla="*/ 265 h 237"/>
                <a:gd name="T16" fmla="*/ 4026 w 257"/>
                <a:gd name="T17" fmla="*/ 293 h 237"/>
                <a:gd name="T18" fmla="*/ 5335 w 257"/>
                <a:gd name="T19" fmla="*/ 319 h 237"/>
                <a:gd name="T20" fmla="*/ 6816 w 257"/>
                <a:gd name="T21" fmla="*/ 341 h 237"/>
                <a:gd name="T22" fmla="*/ 8394 w 257"/>
                <a:gd name="T23" fmla="*/ 360 h 237"/>
                <a:gd name="T24" fmla="*/ 10348 w 257"/>
                <a:gd name="T25" fmla="*/ 375 h 237"/>
                <a:gd name="T26" fmla="*/ 12480 w 257"/>
                <a:gd name="T27" fmla="*/ 385 h 237"/>
                <a:gd name="T28" fmla="*/ 14918 w 257"/>
                <a:gd name="T29" fmla="*/ 390 h 237"/>
                <a:gd name="T30" fmla="*/ 17436 w 257"/>
                <a:gd name="T31" fmla="*/ 388 h 237"/>
                <a:gd name="T32" fmla="*/ 20383 w 257"/>
                <a:gd name="T33" fmla="*/ 382 h 237"/>
                <a:gd name="T34" fmla="*/ 17800 w 257"/>
                <a:gd name="T35" fmla="*/ 373 h 237"/>
                <a:gd name="T36" fmla="*/ 15444 w 257"/>
                <a:gd name="T37" fmla="*/ 361 h 237"/>
                <a:gd name="T38" fmla="*/ 13487 w 257"/>
                <a:gd name="T39" fmla="*/ 348 h 237"/>
                <a:gd name="T40" fmla="*/ 11739 w 257"/>
                <a:gd name="T41" fmla="*/ 336 h 237"/>
                <a:gd name="T42" fmla="*/ 10145 w 257"/>
                <a:gd name="T43" fmla="*/ 318 h 237"/>
                <a:gd name="T44" fmla="*/ 8888 w 257"/>
                <a:gd name="T45" fmla="*/ 299 h 237"/>
                <a:gd name="T46" fmla="*/ 7729 w 257"/>
                <a:gd name="T47" fmla="*/ 279 h 237"/>
                <a:gd name="T48" fmla="*/ 6640 w 257"/>
                <a:gd name="T49" fmla="*/ 255 h 237"/>
                <a:gd name="T50" fmla="*/ 5662 w 257"/>
                <a:gd name="T51" fmla="*/ 232 h 237"/>
                <a:gd name="T52" fmla="*/ 4864 w 257"/>
                <a:gd name="T53" fmla="*/ 204 h 237"/>
                <a:gd name="T54" fmla="*/ 4180 w 257"/>
                <a:gd name="T55" fmla="*/ 177 h 237"/>
                <a:gd name="T56" fmla="*/ 3431 w 257"/>
                <a:gd name="T57" fmla="*/ 144 h 237"/>
                <a:gd name="T58" fmla="*/ 2615 w 257"/>
                <a:gd name="T59" fmla="*/ 113 h 237"/>
                <a:gd name="T60" fmla="*/ 1836 w 257"/>
                <a:gd name="T61" fmla="*/ 78 h 237"/>
                <a:gd name="T62" fmla="*/ 928 w 257"/>
                <a:gd name="T63" fmla="*/ 3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>
              <a:extLst>
                <a:ext uri="{FF2B5EF4-FFF2-40B4-BE49-F238E27FC236}">
                  <a16:creationId xmlns:a16="http://schemas.microsoft.com/office/drawing/2014/main" id="{22CD5C10-AAA0-4600-AD27-5F2FCE83405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737 w 124"/>
                <a:gd name="T1" fmla="*/ 0 h 110"/>
                <a:gd name="T2" fmla="*/ 10770 w 124"/>
                <a:gd name="T3" fmla="*/ 210 h 110"/>
                <a:gd name="T4" fmla="*/ 10466 w 124"/>
                <a:gd name="T5" fmla="*/ 209 h 110"/>
                <a:gd name="T6" fmla="*/ 9298 w 124"/>
                <a:gd name="T7" fmla="*/ 205 h 110"/>
                <a:gd name="T8" fmla="*/ 7771 w 124"/>
                <a:gd name="T9" fmla="*/ 199 h 110"/>
                <a:gd name="T10" fmla="*/ 5938 w 124"/>
                <a:gd name="T11" fmla="*/ 193 h 110"/>
                <a:gd name="T12" fmla="*/ 3908 w 124"/>
                <a:gd name="T13" fmla="*/ 190 h 110"/>
                <a:gd name="T14" fmla="*/ 2219 w 124"/>
                <a:gd name="T15" fmla="*/ 191 h 110"/>
                <a:gd name="T16" fmla="*/ 789 w 124"/>
                <a:gd name="T17" fmla="*/ 200 h 110"/>
                <a:gd name="T18" fmla="*/ 0 w 124"/>
                <a:gd name="T19" fmla="*/ 214 h 110"/>
                <a:gd name="T20" fmla="*/ 323 w 124"/>
                <a:gd name="T21" fmla="*/ 191 h 110"/>
                <a:gd name="T22" fmla="*/ 710 w 124"/>
                <a:gd name="T23" fmla="*/ 174 h 110"/>
                <a:gd name="T24" fmla="*/ 1432 w 124"/>
                <a:gd name="T25" fmla="*/ 160 h 110"/>
                <a:gd name="T26" fmla="*/ 2219 w 124"/>
                <a:gd name="T27" fmla="*/ 148 h 110"/>
                <a:gd name="T28" fmla="*/ 3147 w 124"/>
                <a:gd name="T29" fmla="*/ 140 h 110"/>
                <a:gd name="T30" fmla="*/ 4063 w 124"/>
                <a:gd name="T31" fmla="*/ 139 h 110"/>
                <a:gd name="T32" fmla="*/ 5095 w 124"/>
                <a:gd name="T33" fmla="*/ 139 h 110"/>
                <a:gd name="T34" fmla="*/ 6263 w 124"/>
                <a:gd name="T35" fmla="*/ 145 h 110"/>
                <a:gd name="T36" fmla="*/ 6346 w 124"/>
                <a:gd name="T37" fmla="*/ 139 h 110"/>
                <a:gd name="T38" fmla="*/ 6093 w 124"/>
                <a:gd name="T39" fmla="*/ 111 h 110"/>
                <a:gd name="T40" fmla="*/ 5813 w 124"/>
                <a:gd name="T41" fmla="*/ 74 h 110"/>
                <a:gd name="T42" fmla="*/ 5708 w 124"/>
                <a:gd name="T43" fmla="*/ 58 h 110"/>
                <a:gd name="T44" fmla="*/ 5472 w 124"/>
                <a:gd name="T45" fmla="*/ 58 h 110"/>
                <a:gd name="T46" fmla="*/ 5263 w 124"/>
                <a:gd name="T47" fmla="*/ 55 h 110"/>
                <a:gd name="T48" fmla="*/ 5095 w 124"/>
                <a:gd name="T49" fmla="*/ 49 h 110"/>
                <a:gd name="T50" fmla="*/ 5002 w 124"/>
                <a:gd name="T51" fmla="*/ 43 h 110"/>
                <a:gd name="T52" fmla="*/ 5002 w 124"/>
                <a:gd name="T53" fmla="*/ 35 h 110"/>
                <a:gd name="T54" fmla="*/ 5095 w 124"/>
                <a:gd name="T55" fmla="*/ 29 h 110"/>
                <a:gd name="T56" fmla="*/ 5770 w 124"/>
                <a:gd name="T57" fmla="*/ 8 h 110"/>
                <a:gd name="T58" fmla="*/ 673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>
              <a:extLst>
                <a:ext uri="{FF2B5EF4-FFF2-40B4-BE49-F238E27FC236}">
                  <a16:creationId xmlns:a16="http://schemas.microsoft.com/office/drawing/2014/main" id="{E1193F70-5B88-454D-BD0E-471E5FC2ACF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37 w 109"/>
                <a:gd name="T3" fmla="*/ 1 h 156"/>
                <a:gd name="T4" fmla="*/ 1556 w 109"/>
                <a:gd name="T5" fmla="*/ 5 h 156"/>
                <a:gd name="T6" fmla="*/ 3256 w 109"/>
                <a:gd name="T7" fmla="*/ 12 h 156"/>
                <a:gd name="T8" fmla="*/ 5145 w 109"/>
                <a:gd name="T9" fmla="*/ 39 h 156"/>
                <a:gd name="T10" fmla="*/ 6939 w 109"/>
                <a:gd name="T11" fmla="*/ 59 h 156"/>
                <a:gd name="T12" fmla="*/ 8513 w 109"/>
                <a:gd name="T13" fmla="*/ 102 h 156"/>
                <a:gd name="T14" fmla="*/ 9473 w 109"/>
                <a:gd name="T15" fmla="*/ 158 h 156"/>
                <a:gd name="T16" fmla="*/ 9662 w 109"/>
                <a:gd name="T17" fmla="*/ 228 h 156"/>
                <a:gd name="T18" fmla="*/ 9358 w 109"/>
                <a:gd name="T19" fmla="*/ 228 h 156"/>
                <a:gd name="T20" fmla="*/ 8843 w 109"/>
                <a:gd name="T21" fmla="*/ 228 h 156"/>
                <a:gd name="T22" fmla="*/ 8244 w 109"/>
                <a:gd name="T23" fmla="*/ 228 h 156"/>
                <a:gd name="T24" fmla="*/ 7702 w 109"/>
                <a:gd name="T25" fmla="*/ 224 h 156"/>
                <a:gd name="T26" fmla="*/ 7164 w 109"/>
                <a:gd name="T27" fmla="*/ 223 h 156"/>
                <a:gd name="T28" fmla="*/ 6564 w 109"/>
                <a:gd name="T29" fmla="*/ 218 h 156"/>
                <a:gd name="T30" fmla="*/ 5845 w 109"/>
                <a:gd name="T31" fmla="*/ 212 h 156"/>
                <a:gd name="T32" fmla="*/ 5145 w 109"/>
                <a:gd name="T33" fmla="*/ 204 h 156"/>
                <a:gd name="T34" fmla="*/ 4680 w 109"/>
                <a:gd name="T35" fmla="*/ 183 h 156"/>
                <a:gd name="T36" fmla="*/ 4680 w 109"/>
                <a:gd name="T37" fmla="*/ 162 h 156"/>
                <a:gd name="T38" fmla="*/ 5002 w 109"/>
                <a:gd name="T39" fmla="*/ 141 h 156"/>
                <a:gd name="T40" fmla="*/ 5299 w 109"/>
                <a:gd name="T41" fmla="*/ 116 h 156"/>
                <a:gd name="T42" fmla="*/ 5002 w 109"/>
                <a:gd name="T43" fmla="*/ 92 h 156"/>
                <a:gd name="T44" fmla="*/ 4290 w 109"/>
                <a:gd name="T45" fmla="*/ 58 h 156"/>
                <a:gd name="T46" fmla="*/ 2792 w 109"/>
                <a:gd name="T47" fmla="*/ 3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>
              <a:extLst>
                <a:ext uri="{FF2B5EF4-FFF2-40B4-BE49-F238E27FC236}">
                  <a16:creationId xmlns:a16="http://schemas.microsoft.com/office/drawing/2014/main" id="{13D66C7A-8D20-473B-B861-2451C73DE9E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779 w 46"/>
                <a:gd name="T1" fmla="*/ 0 h 94"/>
                <a:gd name="T2" fmla="*/ 1762 w 46"/>
                <a:gd name="T3" fmla="*/ 59 h 94"/>
                <a:gd name="T4" fmla="*/ 1307 w 46"/>
                <a:gd name="T5" fmla="*/ 98 h 94"/>
                <a:gd name="T6" fmla="*/ 970 w 46"/>
                <a:gd name="T7" fmla="*/ 128 h 94"/>
                <a:gd name="T8" fmla="*/ 0 w 46"/>
                <a:gd name="T9" fmla="*/ 149 h 94"/>
                <a:gd name="T10" fmla="*/ 1065 w 46"/>
                <a:gd name="T11" fmla="*/ 140 h 94"/>
                <a:gd name="T12" fmla="*/ 2062 w 46"/>
                <a:gd name="T13" fmla="*/ 130 h 94"/>
                <a:gd name="T14" fmla="*/ 2793 w 46"/>
                <a:gd name="T15" fmla="*/ 109 h 94"/>
                <a:gd name="T16" fmla="*/ 3514 w 46"/>
                <a:gd name="T17" fmla="*/ 91 h 94"/>
                <a:gd name="T18" fmla="*/ 4000 w 46"/>
                <a:gd name="T19" fmla="*/ 71 h 94"/>
                <a:gd name="T20" fmla="*/ 4049 w 46"/>
                <a:gd name="T21" fmla="*/ 45 h 94"/>
                <a:gd name="T22" fmla="*/ 3746 w 46"/>
                <a:gd name="T23" fmla="*/ 15 h 94"/>
                <a:gd name="T24" fmla="*/ 277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>
              <a:extLst>
                <a:ext uri="{FF2B5EF4-FFF2-40B4-BE49-F238E27FC236}">
                  <a16:creationId xmlns:a16="http://schemas.microsoft.com/office/drawing/2014/main" id="{82BE4EF9-EDD3-4623-92CF-DC87DAEF4EC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76 w 54"/>
                <a:gd name="T5" fmla="*/ 3 h 40"/>
                <a:gd name="T6" fmla="*/ 965 w 54"/>
                <a:gd name="T7" fmla="*/ 8 h 40"/>
                <a:gd name="T8" fmla="*/ 1552 w 54"/>
                <a:gd name="T9" fmla="*/ 12 h 40"/>
                <a:gd name="T10" fmla="*/ 2188 w 54"/>
                <a:gd name="T11" fmla="*/ 15 h 40"/>
                <a:gd name="T12" fmla="*/ 2871 w 54"/>
                <a:gd name="T13" fmla="*/ 17 h 40"/>
                <a:gd name="T14" fmla="*/ 3412 w 54"/>
                <a:gd name="T15" fmla="*/ 18 h 40"/>
                <a:gd name="T16" fmla="*/ 4047 w 54"/>
                <a:gd name="T17" fmla="*/ 16 h 40"/>
                <a:gd name="T18" fmla="*/ 3995 w 54"/>
                <a:gd name="T19" fmla="*/ 40 h 40"/>
                <a:gd name="T20" fmla="*/ 3771 w 54"/>
                <a:gd name="T21" fmla="*/ 48 h 40"/>
                <a:gd name="T22" fmla="*/ 3321 w 54"/>
                <a:gd name="T23" fmla="*/ 53 h 40"/>
                <a:gd name="T24" fmla="*/ 2759 w 54"/>
                <a:gd name="T25" fmla="*/ 55 h 40"/>
                <a:gd name="T26" fmla="*/ 2069 w 54"/>
                <a:gd name="T27" fmla="*/ 54 h 40"/>
                <a:gd name="T28" fmla="*/ 1401 w 54"/>
                <a:gd name="T29" fmla="*/ 47 h 40"/>
                <a:gd name="T30" fmla="*/ 724 w 54"/>
                <a:gd name="T31" fmla="*/ 3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>
              <a:extLst>
                <a:ext uri="{FF2B5EF4-FFF2-40B4-BE49-F238E27FC236}">
                  <a16:creationId xmlns:a16="http://schemas.microsoft.com/office/drawing/2014/main" id="{E48BA1CA-8ED8-4525-BE22-60D8FCF14F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>
              <a:extLst>
                <a:ext uri="{FF2B5EF4-FFF2-40B4-BE49-F238E27FC236}">
                  <a16:creationId xmlns:a16="http://schemas.microsoft.com/office/drawing/2014/main" id="{14CC71B8-5A2B-4FC0-943C-15E9ACABC9A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449 w 596"/>
                <a:gd name="T1" fmla="*/ 575 h 666"/>
                <a:gd name="T2" fmla="*/ 537 w 596"/>
                <a:gd name="T3" fmla="*/ 533 h 666"/>
                <a:gd name="T4" fmla="*/ 0 w 596"/>
                <a:gd name="T5" fmla="*/ 450 h 666"/>
                <a:gd name="T6" fmla="*/ 324 w 596"/>
                <a:gd name="T7" fmla="*/ 347 h 666"/>
                <a:gd name="T8" fmla="*/ 2257 w 596"/>
                <a:gd name="T9" fmla="*/ 236 h 666"/>
                <a:gd name="T10" fmla="*/ 6133 w 596"/>
                <a:gd name="T11" fmla="*/ 133 h 666"/>
                <a:gd name="T12" fmla="*/ 12675 w 596"/>
                <a:gd name="T13" fmla="*/ 46 h 666"/>
                <a:gd name="T14" fmla="*/ 21995 w 596"/>
                <a:gd name="T15" fmla="*/ 2 h 666"/>
                <a:gd name="T16" fmla="*/ 33918 w 596"/>
                <a:gd name="T17" fmla="*/ 9 h 666"/>
                <a:gd name="T18" fmla="*/ 43149 w 596"/>
                <a:gd name="T19" fmla="*/ 105 h 666"/>
                <a:gd name="T20" fmla="*/ 49389 w 596"/>
                <a:gd name="T21" fmla="*/ 256 h 666"/>
                <a:gd name="T22" fmla="*/ 52665 w 596"/>
                <a:gd name="T23" fmla="*/ 445 h 666"/>
                <a:gd name="T24" fmla="*/ 53071 w 596"/>
                <a:gd name="T25" fmla="*/ 639 h 666"/>
                <a:gd name="T26" fmla="*/ 50501 w 596"/>
                <a:gd name="T27" fmla="*/ 818 h 666"/>
                <a:gd name="T28" fmla="*/ 45189 w 596"/>
                <a:gd name="T29" fmla="*/ 958 h 666"/>
                <a:gd name="T30" fmla="*/ 37177 w 596"/>
                <a:gd name="T31" fmla="*/ 1034 h 666"/>
                <a:gd name="T32" fmla="*/ 34691 w 596"/>
                <a:gd name="T33" fmla="*/ 1027 h 666"/>
                <a:gd name="T34" fmla="*/ 39341 w 596"/>
                <a:gd name="T35" fmla="*/ 963 h 666"/>
                <a:gd name="T36" fmla="*/ 42957 w 596"/>
                <a:gd name="T37" fmla="*/ 847 h 666"/>
                <a:gd name="T38" fmla="*/ 45445 w 596"/>
                <a:gd name="T39" fmla="*/ 707 h 666"/>
                <a:gd name="T40" fmla="*/ 46328 w 596"/>
                <a:gd name="T41" fmla="*/ 554 h 666"/>
                <a:gd name="T42" fmla="*/ 45794 w 596"/>
                <a:gd name="T43" fmla="*/ 402 h 666"/>
                <a:gd name="T44" fmla="*/ 43206 w 596"/>
                <a:gd name="T45" fmla="*/ 271 h 666"/>
                <a:gd name="T46" fmla="*/ 38597 w 596"/>
                <a:gd name="T47" fmla="*/ 175 h 666"/>
                <a:gd name="T48" fmla="*/ 30422 w 596"/>
                <a:gd name="T49" fmla="*/ 115 h 666"/>
                <a:gd name="T50" fmla="*/ 21941 w 596"/>
                <a:gd name="T51" fmla="*/ 94 h 666"/>
                <a:gd name="T52" fmla="*/ 15527 w 596"/>
                <a:gd name="T53" fmla="*/ 109 h 666"/>
                <a:gd name="T54" fmla="*/ 10805 w 596"/>
                <a:gd name="T55" fmla="*/ 156 h 666"/>
                <a:gd name="T56" fmla="*/ 7476 w 596"/>
                <a:gd name="T57" fmla="*/ 232 h 666"/>
                <a:gd name="T58" fmla="*/ 5088 w 596"/>
                <a:gd name="T59" fmla="*/ 321 h 666"/>
                <a:gd name="T60" fmla="*/ 3557 w 596"/>
                <a:gd name="T61" fmla="*/ 423 h 666"/>
                <a:gd name="T62" fmla="*/ 2498 w 596"/>
                <a:gd name="T63" fmla="*/ 52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13" name="Rectangle 45">
            <a:extLst>
              <a:ext uri="{FF2B5EF4-FFF2-40B4-BE49-F238E27FC236}">
                <a16:creationId xmlns:a16="http://schemas.microsoft.com/office/drawing/2014/main" id="{05BF1570-80FB-420C-955C-36F6A7A7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>
            <a:extLst>
              <a:ext uri="{FF2B5EF4-FFF2-40B4-BE49-F238E27FC236}">
                <a16:creationId xmlns:a16="http://schemas.microsoft.com/office/drawing/2014/main" id="{BC82702F-8F77-4CD4-BA03-02C587BEB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415" name="Rectangle 47">
            <a:extLst>
              <a:ext uri="{FF2B5EF4-FFF2-40B4-BE49-F238E27FC236}">
                <a16:creationId xmlns:a16="http://schemas.microsoft.com/office/drawing/2014/main" id="{0996AC47-96A8-40BE-A5C2-6761B8C1D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F9C2DB98-2F6F-425F-B384-74F3EDFDCF2C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8416" name="Rectangle 48">
            <a:extLst>
              <a:ext uri="{FF2B5EF4-FFF2-40B4-BE49-F238E27FC236}">
                <a16:creationId xmlns:a16="http://schemas.microsoft.com/office/drawing/2014/main" id="{12E97C3E-EB30-43E7-A1A8-DB12ADC6E6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17" name="Rectangle 49">
            <a:extLst>
              <a:ext uri="{FF2B5EF4-FFF2-40B4-BE49-F238E27FC236}">
                <a16:creationId xmlns:a16="http://schemas.microsoft.com/office/drawing/2014/main" id="{48C92439-621F-4F7A-856D-377C7018EF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4F18D22-6B4E-42A4-8657-924FEBD22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4970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07B0EB92-669F-4247-8AE6-F6A920CA89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D869BC0D-06B9-49C7-8AFB-A020F12F65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3076" name="Rectangle 17">
            <a:extLst>
              <a:ext uri="{FF2B5EF4-FFF2-40B4-BE49-F238E27FC236}">
                <a16:creationId xmlns:a16="http://schemas.microsoft.com/office/drawing/2014/main" id="{2A771C91-152C-4E7D-8121-869A46EEE9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3077" name="Rectangle 18">
            <a:extLst>
              <a:ext uri="{FF2B5EF4-FFF2-40B4-BE49-F238E27FC236}">
                <a16:creationId xmlns:a16="http://schemas.microsoft.com/office/drawing/2014/main" id="{CA8D101B-920C-461F-80EE-329A40207E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9B430-1510-4F6B-8A87-27870B73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663E82C-7AF8-4841-9971-E11A2BC9E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53129039-A8E8-471F-BCFE-431566E9DE55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1DE8C-9A8A-4B1B-B52D-06BD8BEB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A37B7-0067-4755-8071-0A5C4DE9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95FDB56-5898-406F-99A6-AC38A0254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FA7AA3-90E5-46E9-9A22-EF02460EB49C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20E312-C4B7-428D-BC7C-6F2D3850F40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FD80AA8-80ED-4AC0-B49A-7FE40EAEC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8171FDF4-DC8A-46C0-B8E9-CA99C538EC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6" name="Title Placeholder 21">
            <a:extLst>
              <a:ext uri="{FF2B5EF4-FFF2-40B4-BE49-F238E27FC236}">
                <a16:creationId xmlns:a16="http://schemas.microsoft.com/office/drawing/2014/main" id="{90D10CD2-2CDF-4427-8DE9-055F845758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7" name="Text Placeholder 12">
            <a:extLst>
              <a:ext uri="{FF2B5EF4-FFF2-40B4-BE49-F238E27FC236}">
                <a16:creationId xmlns:a16="http://schemas.microsoft.com/office/drawing/2014/main" id="{CF89BC7C-4723-45A2-93F3-82F9A0C49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30BFE-9856-47FB-9B0B-44F7D615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0D10376-D699-4990-91B9-37091F2EEC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0F470-B9B2-4302-AD53-4BBF4FCEFED0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35B9C-B233-4DFE-B0F8-55FF81CCA307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81AF-009E-42A4-8DF0-5170157C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fld id="{D84D22BE-9CEC-4717-BDE7-3BD8B965B6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7547-9560-4AFE-9BDD-1FA22A3EA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672C1-0F97-4707-90E5-CED93D42D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E504B8F1-719C-4DAB-AF8F-39A64489CA7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6DDF37D7-1514-41CF-A612-909572729957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52" name="Freeform 3">
              <a:extLst>
                <a:ext uri="{FF2B5EF4-FFF2-40B4-BE49-F238E27FC236}">
                  <a16:creationId xmlns:a16="http://schemas.microsoft.com/office/drawing/2014/main" id="{1DBCC9C2-3AED-469B-8774-E21D5BCEA6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3" name="Group 4">
              <a:extLst>
                <a:ext uri="{FF2B5EF4-FFF2-40B4-BE49-F238E27FC236}">
                  <a16:creationId xmlns:a16="http://schemas.microsoft.com/office/drawing/2014/main" id="{80878C4A-3C49-4B5A-8269-F65DF36F377E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>
                <a:extLst>
                  <a:ext uri="{FF2B5EF4-FFF2-40B4-BE49-F238E27FC236}">
                    <a16:creationId xmlns:a16="http://schemas.microsoft.com/office/drawing/2014/main" id="{0529145A-7B76-4C6C-B75D-1F7933DDAD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6">
                <a:extLst>
                  <a:ext uri="{FF2B5EF4-FFF2-40B4-BE49-F238E27FC236}">
                    <a16:creationId xmlns:a16="http://schemas.microsoft.com/office/drawing/2014/main" id="{7814ECAC-61CA-4258-AD86-555FBC0CCF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7">
                <a:extLst>
                  <a:ext uri="{FF2B5EF4-FFF2-40B4-BE49-F238E27FC236}">
                    <a16:creationId xmlns:a16="http://schemas.microsoft.com/office/drawing/2014/main" id="{1B63903E-7426-42F8-B813-14D4A2DDF6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4" name="Freeform 8">
              <a:extLst>
                <a:ext uri="{FF2B5EF4-FFF2-40B4-BE49-F238E27FC236}">
                  <a16:creationId xmlns:a16="http://schemas.microsoft.com/office/drawing/2014/main" id="{31AE0637-BD55-4D63-98C6-DEEC729F8C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5" name="Group 9">
              <a:extLst>
                <a:ext uri="{FF2B5EF4-FFF2-40B4-BE49-F238E27FC236}">
                  <a16:creationId xmlns:a16="http://schemas.microsoft.com/office/drawing/2014/main" id="{684486DB-BEC9-423E-8676-71FFC9D39DCB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>
                <a:extLst>
                  <a:ext uri="{FF2B5EF4-FFF2-40B4-BE49-F238E27FC236}">
                    <a16:creationId xmlns:a16="http://schemas.microsoft.com/office/drawing/2014/main" id="{54F66911-3748-42EF-B90B-2D9F34CF40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240 w 217"/>
                  <a:gd name="T1" fmla="*/ 5689 h 210"/>
                  <a:gd name="T2" fmla="*/ 991 w 217"/>
                  <a:gd name="T3" fmla="*/ 5379 h 210"/>
                  <a:gd name="T4" fmla="*/ 711 w 217"/>
                  <a:gd name="T5" fmla="*/ 4911 h 210"/>
                  <a:gd name="T6" fmla="*/ 413 w 217"/>
                  <a:gd name="T7" fmla="*/ 4295 h 210"/>
                  <a:gd name="T8" fmla="*/ 127 w 217"/>
                  <a:gd name="T9" fmla="*/ 3653 h 210"/>
                  <a:gd name="T10" fmla="*/ 0 w 217"/>
                  <a:gd name="T11" fmla="*/ 2956 h 210"/>
                  <a:gd name="T12" fmla="*/ 1 w 217"/>
                  <a:gd name="T13" fmla="*/ 2213 h 210"/>
                  <a:gd name="T14" fmla="*/ 244 w 217"/>
                  <a:gd name="T15" fmla="*/ 1534 h 210"/>
                  <a:gd name="T16" fmla="*/ 733 w 217"/>
                  <a:gd name="T17" fmla="*/ 962 h 210"/>
                  <a:gd name="T18" fmla="*/ 1223 w 217"/>
                  <a:gd name="T19" fmla="*/ 596 h 210"/>
                  <a:gd name="T20" fmla="*/ 1623 w 217"/>
                  <a:gd name="T21" fmla="*/ 325 h 210"/>
                  <a:gd name="T22" fmla="*/ 1947 w 217"/>
                  <a:gd name="T23" fmla="*/ 183 h 210"/>
                  <a:gd name="T24" fmla="*/ 2200 w 217"/>
                  <a:gd name="T25" fmla="*/ 127 h 210"/>
                  <a:gd name="T26" fmla="*/ 2380 w 217"/>
                  <a:gd name="T27" fmla="*/ 127 h 210"/>
                  <a:gd name="T28" fmla="*/ 2808 w 217"/>
                  <a:gd name="T29" fmla="*/ 0 h 210"/>
                  <a:gd name="T30" fmla="*/ 3991 w 217"/>
                  <a:gd name="T31" fmla="*/ 225 h 210"/>
                  <a:gd name="T32" fmla="*/ 4321 w 217"/>
                  <a:gd name="T33" fmla="*/ 325 h 210"/>
                  <a:gd name="T34" fmla="*/ 4646 w 217"/>
                  <a:gd name="T35" fmla="*/ 413 h 210"/>
                  <a:gd name="T36" fmla="*/ 4924 w 217"/>
                  <a:gd name="T37" fmla="*/ 508 h 210"/>
                  <a:gd name="T38" fmla="*/ 5135 w 217"/>
                  <a:gd name="T39" fmla="*/ 625 h 210"/>
                  <a:gd name="T40" fmla="*/ 5367 w 217"/>
                  <a:gd name="T41" fmla="*/ 733 h 210"/>
                  <a:gd name="T42" fmla="*/ 5549 w 217"/>
                  <a:gd name="T43" fmla="*/ 860 h 210"/>
                  <a:gd name="T44" fmla="*/ 5692 w 217"/>
                  <a:gd name="T45" fmla="*/ 1026 h 210"/>
                  <a:gd name="T46" fmla="*/ 5860 w 217"/>
                  <a:gd name="T47" fmla="*/ 1226 h 210"/>
                  <a:gd name="T48" fmla="*/ 5549 w 217"/>
                  <a:gd name="T49" fmla="*/ 1097 h 210"/>
                  <a:gd name="T50" fmla="*/ 5252 w 217"/>
                  <a:gd name="T51" fmla="*/ 977 h 210"/>
                  <a:gd name="T52" fmla="*/ 4952 w 217"/>
                  <a:gd name="T53" fmla="*/ 902 h 210"/>
                  <a:gd name="T54" fmla="*/ 4646 w 217"/>
                  <a:gd name="T55" fmla="*/ 802 h 210"/>
                  <a:gd name="T56" fmla="*/ 4402 w 217"/>
                  <a:gd name="T57" fmla="*/ 733 h 210"/>
                  <a:gd name="T58" fmla="*/ 4147 w 217"/>
                  <a:gd name="T59" fmla="*/ 711 h 210"/>
                  <a:gd name="T60" fmla="*/ 3853 w 217"/>
                  <a:gd name="T61" fmla="*/ 667 h 210"/>
                  <a:gd name="T62" fmla="*/ 3610 w 217"/>
                  <a:gd name="T63" fmla="*/ 667 h 210"/>
                  <a:gd name="T64" fmla="*/ 3377 w 217"/>
                  <a:gd name="T65" fmla="*/ 667 h 210"/>
                  <a:gd name="T66" fmla="*/ 3133 w 217"/>
                  <a:gd name="T67" fmla="*/ 677 h 210"/>
                  <a:gd name="T68" fmla="*/ 2883 w 217"/>
                  <a:gd name="T69" fmla="*/ 733 h 210"/>
                  <a:gd name="T70" fmla="*/ 2671 w 217"/>
                  <a:gd name="T71" fmla="*/ 794 h 210"/>
                  <a:gd name="T72" fmla="*/ 2456 w 217"/>
                  <a:gd name="T73" fmla="*/ 902 h 210"/>
                  <a:gd name="T74" fmla="*/ 2203 w 217"/>
                  <a:gd name="T75" fmla="*/ 977 h 210"/>
                  <a:gd name="T76" fmla="*/ 1999 w 217"/>
                  <a:gd name="T77" fmla="*/ 1105 h 210"/>
                  <a:gd name="T78" fmla="*/ 1789 w 217"/>
                  <a:gd name="T79" fmla="*/ 1241 h 210"/>
                  <a:gd name="T80" fmla="*/ 1406 w 217"/>
                  <a:gd name="T81" fmla="*/ 1654 h 210"/>
                  <a:gd name="T82" fmla="*/ 1144 w 217"/>
                  <a:gd name="T83" fmla="*/ 2163 h 210"/>
                  <a:gd name="T84" fmla="*/ 991 w 217"/>
                  <a:gd name="T85" fmla="*/ 2796 h 210"/>
                  <a:gd name="T86" fmla="*/ 936 w 217"/>
                  <a:gd name="T87" fmla="*/ 3418 h 210"/>
                  <a:gd name="T88" fmla="*/ 936 w 217"/>
                  <a:gd name="T89" fmla="*/ 4109 h 210"/>
                  <a:gd name="T90" fmla="*/ 1026 w 217"/>
                  <a:gd name="T91" fmla="*/ 4707 h 210"/>
                  <a:gd name="T92" fmla="*/ 1105 w 217"/>
                  <a:gd name="T93" fmla="*/ 5256 h 210"/>
                  <a:gd name="T94" fmla="*/ 1240 w 217"/>
                  <a:gd name="T95" fmla="*/ 5689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1">
                <a:extLst>
                  <a:ext uri="{FF2B5EF4-FFF2-40B4-BE49-F238E27FC236}">
                    <a16:creationId xmlns:a16="http://schemas.microsoft.com/office/drawing/2014/main" id="{525730DD-87A4-45F6-926F-380D058535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894 w 182"/>
                  <a:gd name="T1" fmla="*/ 0 h 213"/>
                  <a:gd name="T2" fmla="*/ 2971 w 182"/>
                  <a:gd name="T3" fmla="*/ 56 h 213"/>
                  <a:gd name="T4" fmla="*/ 3137 w 182"/>
                  <a:gd name="T5" fmla="*/ 226 h 213"/>
                  <a:gd name="T6" fmla="*/ 3374 w 182"/>
                  <a:gd name="T7" fmla="*/ 508 h 213"/>
                  <a:gd name="T8" fmla="*/ 3644 w 182"/>
                  <a:gd name="T9" fmla="*/ 920 h 213"/>
                  <a:gd name="T10" fmla="*/ 3851 w 182"/>
                  <a:gd name="T11" fmla="*/ 1430 h 213"/>
                  <a:gd name="T12" fmla="*/ 3989 w 182"/>
                  <a:gd name="T13" fmla="*/ 2108 h 213"/>
                  <a:gd name="T14" fmla="*/ 3989 w 182"/>
                  <a:gd name="T15" fmla="*/ 2908 h 213"/>
                  <a:gd name="T16" fmla="*/ 3822 w 182"/>
                  <a:gd name="T17" fmla="*/ 3852 h 213"/>
                  <a:gd name="T18" fmla="*/ 3728 w 182"/>
                  <a:gd name="T19" fmla="*/ 4115 h 213"/>
                  <a:gd name="T20" fmla="*/ 3612 w 182"/>
                  <a:gd name="T21" fmla="*/ 4332 h 213"/>
                  <a:gd name="T22" fmla="*/ 3488 w 182"/>
                  <a:gd name="T23" fmla="*/ 4569 h 213"/>
                  <a:gd name="T24" fmla="*/ 3320 w 182"/>
                  <a:gd name="T25" fmla="*/ 4778 h 213"/>
                  <a:gd name="T26" fmla="*/ 3096 w 182"/>
                  <a:gd name="T27" fmla="*/ 4977 h 213"/>
                  <a:gd name="T28" fmla="*/ 2912 w 182"/>
                  <a:gd name="T29" fmla="*/ 5128 h 213"/>
                  <a:gd name="T30" fmla="*/ 2715 w 182"/>
                  <a:gd name="T31" fmla="*/ 5274 h 213"/>
                  <a:gd name="T32" fmla="*/ 2434 w 182"/>
                  <a:gd name="T33" fmla="*/ 5391 h 213"/>
                  <a:gd name="T34" fmla="*/ 2179 w 182"/>
                  <a:gd name="T35" fmla="*/ 5449 h 213"/>
                  <a:gd name="T36" fmla="*/ 1925 w 182"/>
                  <a:gd name="T37" fmla="*/ 5518 h 213"/>
                  <a:gd name="T38" fmla="*/ 1628 w 182"/>
                  <a:gd name="T39" fmla="*/ 5570 h 213"/>
                  <a:gd name="T40" fmla="*/ 1310 w 182"/>
                  <a:gd name="T41" fmla="*/ 5570 h 213"/>
                  <a:gd name="T42" fmla="*/ 970 w 182"/>
                  <a:gd name="T43" fmla="*/ 5518 h 213"/>
                  <a:gd name="T44" fmla="*/ 665 w 182"/>
                  <a:gd name="T45" fmla="*/ 5449 h 213"/>
                  <a:gd name="T46" fmla="*/ 311 w 182"/>
                  <a:gd name="T47" fmla="*/ 5330 h 213"/>
                  <a:gd name="T48" fmla="*/ 0 w 182"/>
                  <a:gd name="T49" fmla="*/ 5188 h 213"/>
                  <a:gd name="T50" fmla="*/ 297 w 182"/>
                  <a:gd name="T51" fmla="*/ 5391 h 213"/>
                  <a:gd name="T52" fmla="*/ 589 w 182"/>
                  <a:gd name="T53" fmla="*/ 5518 h 213"/>
                  <a:gd name="T54" fmla="*/ 887 w 182"/>
                  <a:gd name="T55" fmla="*/ 5655 h 213"/>
                  <a:gd name="T56" fmla="*/ 1136 w 182"/>
                  <a:gd name="T57" fmla="*/ 5754 h 213"/>
                  <a:gd name="T58" fmla="*/ 1396 w 182"/>
                  <a:gd name="T59" fmla="*/ 5836 h 213"/>
                  <a:gd name="T60" fmla="*/ 1683 w 182"/>
                  <a:gd name="T61" fmla="*/ 5869 h 213"/>
                  <a:gd name="T62" fmla="*/ 1928 w 182"/>
                  <a:gd name="T63" fmla="*/ 5879 h 213"/>
                  <a:gd name="T64" fmla="*/ 2191 w 182"/>
                  <a:gd name="T65" fmla="*/ 5879 h 213"/>
                  <a:gd name="T66" fmla="*/ 2423 w 182"/>
                  <a:gd name="T67" fmla="*/ 5869 h 213"/>
                  <a:gd name="T68" fmla="*/ 2655 w 182"/>
                  <a:gd name="T69" fmla="*/ 5814 h 213"/>
                  <a:gd name="T70" fmla="*/ 2856 w 182"/>
                  <a:gd name="T71" fmla="*/ 5754 h 213"/>
                  <a:gd name="T72" fmla="*/ 3069 w 182"/>
                  <a:gd name="T73" fmla="*/ 5696 h 213"/>
                  <a:gd name="T74" fmla="*/ 3263 w 182"/>
                  <a:gd name="T75" fmla="*/ 5625 h 213"/>
                  <a:gd name="T76" fmla="*/ 3446 w 182"/>
                  <a:gd name="T77" fmla="*/ 5499 h 213"/>
                  <a:gd name="T78" fmla="*/ 3612 w 182"/>
                  <a:gd name="T79" fmla="*/ 5391 h 213"/>
                  <a:gd name="T80" fmla="*/ 3766 w 182"/>
                  <a:gd name="T81" fmla="*/ 5274 h 213"/>
                  <a:gd name="T82" fmla="*/ 4192 w 182"/>
                  <a:gd name="T83" fmla="*/ 4860 h 213"/>
                  <a:gd name="T84" fmla="*/ 4487 w 182"/>
                  <a:gd name="T85" fmla="*/ 4452 h 213"/>
                  <a:gd name="T86" fmla="*/ 4661 w 182"/>
                  <a:gd name="T87" fmla="*/ 3979 h 213"/>
                  <a:gd name="T88" fmla="*/ 4756 w 182"/>
                  <a:gd name="T89" fmla="*/ 3546 h 213"/>
                  <a:gd name="T90" fmla="*/ 4814 w 182"/>
                  <a:gd name="T91" fmla="*/ 3079 h 213"/>
                  <a:gd name="T92" fmla="*/ 4814 w 182"/>
                  <a:gd name="T93" fmla="*/ 2617 h 213"/>
                  <a:gd name="T94" fmla="*/ 4837 w 182"/>
                  <a:gd name="T95" fmla="*/ 2185 h 213"/>
                  <a:gd name="T96" fmla="*/ 4582 w 182"/>
                  <a:gd name="T97" fmla="*/ 1275 h 213"/>
                  <a:gd name="T98" fmla="*/ 4149 w 182"/>
                  <a:gd name="T99" fmla="*/ 568 h 213"/>
                  <a:gd name="T100" fmla="*/ 3995 w 182"/>
                  <a:gd name="T101" fmla="*/ 508 h 213"/>
                  <a:gd name="T102" fmla="*/ 3908 w 182"/>
                  <a:gd name="T103" fmla="*/ 422 h 213"/>
                  <a:gd name="T104" fmla="*/ 3766 w 182"/>
                  <a:gd name="T105" fmla="*/ 353 h 213"/>
                  <a:gd name="T106" fmla="*/ 3667 w 182"/>
                  <a:gd name="T107" fmla="*/ 304 h 213"/>
                  <a:gd name="T108" fmla="*/ 3504 w 182"/>
                  <a:gd name="T109" fmla="*/ 244 h 213"/>
                  <a:gd name="T110" fmla="*/ 3344 w 182"/>
                  <a:gd name="T111" fmla="*/ 169 h 213"/>
                  <a:gd name="T112" fmla="*/ 3154 w 182"/>
                  <a:gd name="T113" fmla="*/ 81 h 213"/>
                  <a:gd name="T114" fmla="*/ 289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2">
                <a:extLst>
                  <a:ext uri="{FF2B5EF4-FFF2-40B4-BE49-F238E27FC236}">
                    <a16:creationId xmlns:a16="http://schemas.microsoft.com/office/drawing/2014/main" id="{424A2174-1477-4B39-9F55-8E94368BE0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5 w 128"/>
                  <a:gd name="T1" fmla="*/ 0 h 217"/>
                  <a:gd name="T2" fmla="*/ 6 w 128"/>
                  <a:gd name="T3" fmla="*/ 1 h 217"/>
                  <a:gd name="T4" fmla="*/ 7 w 128"/>
                  <a:gd name="T5" fmla="*/ 1 h 217"/>
                  <a:gd name="T6" fmla="*/ 7 w 128"/>
                  <a:gd name="T7" fmla="*/ 3 h 217"/>
                  <a:gd name="T8" fmla="*/ 7 w 128"/>
                  <a:gd name="T9" fmla="*/ 4 h 217"/>
                  <a:gd name="T10" fmla="*/ 7 w 128"/>
                  <a:gd name="T11" fmla="*/ 6 h 217"/>
                  <a:gd name="T12" fmla="*/ 7 w 128"/>
                  <a:gd name="T13" fmla="*/ 7 h 217"/>
                  <a:gd name="T14" fmla="*/ 5 w 128"/>
                  <a:gd name="T15" fmla="*/ 9 h 217"/>
                  <a:gd name="T16" fmla="*/ 4 w 128"/>
                  <a:gd name="T17" fmla="*/ 12 h 217"/>
                  <a:gd name="T18" fmla="*/ 3 w 128"/>
                  <a:gd name="T19" fmla="*/ 11 h 217"/>
                  <a:gd name="T20" fmla="*/ 2 w 128"/>
                  <a:gd name="T21" fmla="*/ 11 h 217"/>
                  <a:gd name="T22" fmla="*/ 1 w 128"/>
                  <a:gd name="T23" fmla="*/ 11 h 217"/>
                  <a:gd name="T24" fmla="*/ 1 w 128"/>
                  <a:gd name="T25" fmla="*/ 10 h 217"/>
                  <a:gd name="T26" fmla="*/ 1 w 128"/>
                  <a:gd name="T27" fmla="*/ 10 h 217"/>
                  <a:gd name="T28" fmla="*/ 1 w 128"/>
                  <a:gd name="T29" fmla="*/ 10 h 217"/>
                  <a:gd name="T30" fmla="*/ 0 w 128"/>
                  <a:gd name="T31" fmla="*/ 9 h 217"/>
                  <a:gd name="T32" fmla="*/ 1 w 128"/>
                  <a:gd name="T33" fmla="*/ 9 h 217"/>
                  <a:gd name="T34" fmla="*/ 1 w 128"/>
                  <a:gd name="T35" fmla="*/ 9 h 217"/>
                  <a:gd name="T36" fmla="*/ 1 w 128"/>
                  <a:gd name="T37" fmla="*/ 9 h 217"/>
                  <a:gd name="T38" fmla="*/ 3 w 128"/>
                  <a:gd name="T39" fmla="*/ 8 h 217"/>
                  <a:gd name="T40" fmla="*/ 4 w 128"/>
                  <a:gd name="T41" fmla="*/ 7 h 217"/>
                  <a:gd name="T42" fmla="*/ 5 w 128"/>
                  <a:gd name="T43" fmla="*/ 6 h 217"/>
                  <a:gd name="T44" fmla="*/ 5 w 128"/>
                  <a:gd name="T45" fmla="*/ 4 h 217"/>
                  <a:gd name="T46" fmla="*/ 6 w 128"/>
                  <a:gd name="T47" fmla="*/ 2 h 217"/>
                  <a:gd name="T48" fmla="*/ 5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3">
                <a:extLst>
                  <a:ext uri="{FF2B5EF4-FFF2-40B4-BE49-F238E27FC236}">
                    <a16:creationId xmlns:a16="http://schemas.microsoft.com/office/drawing/2014/main" id="{45A92D9C-7DC5-453A-B185-40B608F6A5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4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3 w 117"/>
                  <a:gd name="T11" fmla="*/ 2 h 132"/>
                  <a:gd name="T12" fmla="*/ 4 w 117"/>
                  <a:gd name="T13" fmla="*/ 3 h 132"/>
                  <a:gd name="T14" fmla="*/ 5 w 117"/>
                  <a:gd name="T15" fmla="*/ 3 h 132"/>
                  <a:gd name="T16" fmla="*/ 6 w 117"/>
                  <a:gd name="T17" fmla="*/ 4 h 132"/>
                  <a:gd name="T18" fmla="*/ 7 w 117"/>
                  <a:gd name="T19" fmla="*/ 6 h 132"/>
                  <a:gd name="T20" fmla="*/ 7 w 117"/>
                  <a:gd name="T21" fmla="*/ 6 h 132"/>
                  <a:gd name="T22" fmla="*/ 7 w 117"/>
                  <a:gd name="T23" fmla="*/ 4 h 132"/>
                  <a:gd name="T24" fmla="*/ 7 w 117"/>
                  <a:gd name="T25" fmla="*/ 4 h 132"/>
                  <a:gd name="T26" fmla="*/ 6 w 117"/>
                  <a:gd name="T27" fmla="*/ 3 h 132"/>
                  <a:gd name="T28" fmla="*/ 5 w 117"/>
                  <a:gd name="T29" fmla="*/ 3 h 132"/>
                  <a:gd name="T30" fmla="*/ 5 w 117"/>
                  <a:gd name="T31" fmla="*/ 2 h 132"/>
                  <a:gd name="T32" fmla="*/ 4 w 117"/>
                  <a:gd name="T33" fmla="*/ 1 h 132"/>
                  <a:gd name="T34" fmla="*/ 4 w 117"/>
                  <a:gd name="T35" fmla="*/ 1 h 132"/>
                  <a:gd name="T36" fmla="*/ 4 w 117"/>
                  <a:gd name="T37" fmla="*/ 1 h 132"/>
                  <a:gd name="T38" fmla="*/ 5 w 117"/>
                  <a:gd name="T39" fmla="*/ 1 h 132"/>
                  <a:gd name="T40" fmla="*/ 5 w 117"/>
                  <a:gd name="T41" fmla="*/ 1 h 132"/>
                  <a:gd name="T42" fmla="*/ 6 w 117"/>
                  <a:gd name="T43" fmla="*/ 1 h 132"/>
                  <a:gd name="T44" fmla="*/ 6 w 117"/>
                  <a:gd name="T45" fmla="*/ 1 h 132"/>
                  <a:gd name="T46" fmla="*/ 7 w 117"/>
                  <a:gd name="T47" fmla="*/ 1 h 132"/>
                  <a:gd name="T48" fmla="*/ 7 w 117"/>
                  <a:gd name="T49" fmla="*/ 1 h 132"/>
                  <a:gd name="T50" fmla="*/ 7 w 117"/>
                  <a:gd name="T51" fmla="*/ 1 h 132"/>
                  <a:gd name="T52" fmla="*/ 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4">
                <a:extLst>
                  <a:ext uri="{FF2B5EF4-FFF2-40B4-BE49-F238E27FC236}">
                    <a16:creationId xmlns:a16="http://schemas.microsoft.com/office/drawing/2014/main" id="{82CEFE87-545E-4CAF-8965-43DDB1223F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2 h 77"/>
                  <a:gd name="T14" fmla="*/ 1 w 29"/>
                  <a:gd name="T15" fmla="*/ 3 h 77"/>
                  <a:gd name="T16" fmla="*/ 1 w 29"/>
                  <a:gd name="T17" fmla="*/ 4 h 77"/>
                  <a:gd name="T18" fmla="*/ 1 w 29"/>
                  <a:gd name="T19" fmla="*/ 3 h 77"/>
                  <a:gd name="T20" fmla="*/ 1 w 29"/>
                  <a:gd name="T21" fmla="*/ 2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7" name="Group 15">
                <a:extLst>
                  <a:ext uri="{FF2B5EF4-FFF2-40B4-BE49-F238E27FC236}">
                    <a16:creationId xmlns:a16="http://schemas.microsoft.com/office/drawing/2014/main" id="{F0A7E400-4296-436E-8A31-713EAEFD53F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>
                  <a:extLst>
                    <a:ext uri="{FF2B5EF4-FFF2-40B4-BE49-F238E27FC236}">
                      <a16:creationId xmlns:a16="http://schemas.microsoft.com/office/drawing/2014/main" id="{ABB115D4-B055-4D6B-8BEF-88EC794D062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3 h 564"/>
                    <a:gd name="T4" fmla="*/ 1 w 207"/>
                    <a:gd name="T5" fmla="*/ 4 h 564"/>
                    <a:gd name="T6" fmla="*/ 0 w 207"/>
                    <a:gd name="T7" fmla="*/ 4 h 564"/>
                    <a:gd name="T8" fmla="*/ 0 w 207"/>
                    <a:gd name="T9" fmla="*/ 6 h 564"/>
                    <a:gd name="T10" fmla="*/ 1 w 207"/>
                    <a:gd name="T11" fmla="*/ 6 h 564"/>
                    <a:gd name="T12" fmla="*/ 1 w 207"/>
                    <a:gd name="T13" fmla="*/ 8 h 564"/>
                    <a:gd name="T14" fmla="*/ 1 w 207"/>
                    <a:gd name="T15" fmla="*/ 9 h 564"/>
                    <a:gd name="T16" fmla="*/ 1 w 207"/>
                    <a:gd name="T17" fmla="*/ 10 h 564"/>
                    <a:gd name="T18" fmla="*/ 1 w 207"/>
                    <a:gd name="T19" fmla="*/ 12 h 564"/>
                    <a:gd name="T20" fmla="*/ 2 w 207"/>
                    <a:gd name="T21" fmla="*/ 13 h 564"/>
                    <a:gd name="T22" fmla="*/ 3 w 207"/>
                    <a:gd name="T23" fmla="*/ 15 h 564"/>
                    <a:gd name="T24" fmla="*/ 4 w 207"/>
                    <a:gd name="T25" fmla="*/ 17 h 564"/>
                    <a:gd name="T26" fmla="*/ 5 w 207"/>
                    <a:gd name="T27" fmla="*/ 18 h 564"/>
                    <a:gd name="T28" fmla="*/ 6 w 207"/>
                    <a:gd name="T29" fmla="*/ 19 h 564"/>
                    <a:gd name="T30" fmla="*/ 6 w 207"/>
                    <a:gd name="T31" fmla="*/ 19 h 564"/>
                    <a:gd name="T32" fmla="*/ 7 w 207"/>
                    <a:gd name="T33" fmla="*/ 21 h 564"/>
                    <a:gd name="T34" fmla="*/ 6 w 207"/>
                    <a:gd name="T35" fmla="*/ 18 h 564"/>
                    <a:gd name="T36" fmla="*/ 5 w 207"/>
                    <a:gd name="T37" fmla="*/ 17 h 564"/>
                    <a:gd name="T38" fmla="*/ 4 w 207"/>
                    <a:gd name="T39" fmla="*/ 15 h 564"/>
                    <a:gd name="T40" fmla="*/ 3 w 207"/>
                    <a:gd name="T41" fmla="*/ 13 h 564"/>
                    <a:gd name="T42" fmla="*/ 3 w 207"/>
                    <a:gd name="T43" fmla="*/ 12 h 564"/>
                    <a:gd name="T44" fmla="*/ 2 w 207"/>
                    <a:gd name="T45" fmla="*/ 12 h 564"/>
                    <a:gd name="T46" fmla="*/ 2 w 207"/>
                    <a:gd name="T47" fmla="*/ 10 h 564"/>
                    <a:gd name="T48" fmla="*/ 2 w 207"/>
                    <a:gd name="T49" fmla="*/ 9 h 564"/>
                    <a:gd name="T50" fmla="*/ 1 w 207"/>
                    <a:gd name="T51" fmla="*/ 8 h 564"/>
                    <a:gd name="T52" fmla="*/ 1 w 207"/>
                    <a:gd name="T53" fmla="*/ 5 h 564"/>
                    <a:gd name="T54" fmla="*/ 1 w 207"/>
                    <a:gd name="T55" fmla="*/ 3 h 564"/>
                    <a:gd name="T56" fmla="*/ 2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17">
                  <a:extLst>
                    <a:ext uri="{FF2B5EF4-FFF2-40B4-BE49-F238E27FC236}">
                      <a16:creationId xmlns:a16="http://schemas.microsoft.com/office/drawing/2014/main" id="{2EF64A2D-EA27-4D50-B3AB-6E30CDECFFC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2 h 232"/>
                    <a:gd name="T4" fmla="*/ 1 w 47"/>
                    <a:gd name="T5" fmla="*/ 4 h 232"/>
                    <a:gd name="T6" fmla="*/ 1 w 47"/>
                    <a:gd name="T7" fmla="*/ 6 h 232"/>
                    <a:gd name="T8" fmla="*/ 1 w 47"/>
                    <a:gd name="T9" fmla="*/ 8 h 232"/>
                    <a:gd name="T10" fmla="*/ 2 w 47"/>
                    <a:gd name="T11" fmla="*/ 8 h 232"/>
                    <a:gd name="T12" fmla="*/ 2 w 47"/>
                    <a:gd name="T13" fmla="*/ 6 h 232"/>
                    <a:gd name="T14" fmla="*/ 2 w 47"/>
                    <a:gd name="T15" fmla="*/ 5 h 232"/>
                    <a:gd name="T16" fmla="*/ 2 w 47"/>
                    <a:gd name="T17" fmla="*/ 4 h 232"/>
                    <a:gd name="T18" fmla="*/ 2 w 47"/>
                    <a:gd name="T19" fmla="*/ 3 h 232"/>
                    <a:gd name="T20" fmla="*/ 1 w 47"/>
                    <a:gd name="T21" fmla="*/ 2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18">
                  <a:extLst>
                    <a:ext uri="{FF2B5EF4-FFF2-40B4-BE49-F238E27FC236}">
                      <a16:creationId xmlns:a16="http://schemas.microsoft.com/office/drawing/2014/main" id="{87CB26DD-C0CF-409C-B846-4AC7B0E072E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>
                    <a:gd name="T0" fmla="*/ 3 w 87"/>
                    <a:gd name="T1" fmla="*/ 1 h 40"/>
                    <a:gd name="T2" fmla="*/ 3 w 87"/>
                    <a:gd name="T3" fmla="*/ 1 h 40"/>
                    <a:gd name="T4" fmla="*/ 2 w 87"/>
                    <a:gd name="T5" fmla="*/ 1 h 40"/>
                    <a:gd name="T6" fmla="*/ 2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2 w 87"/>
                    <a:gd name="T29" fmla="*/ 1 h 40"/>
                    <a:gd name="T30" fmla="*/ 2 w 87"/>
                    <a:gd name="T31" fmla="*/ 1 h 40"/>
                    <a:gd name="T32" fmla="*/ 3 w 87"/>
                    <a:gd name="T33" fmla="*/ 2 h 40"/>
                    <a:gd name="T34" fmla="*/ 3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56" name="Group 19">
              <a:extLst>
                <a:ext uri="{FF2B5EF4-FFF2-40B4-BE49-F238E27FC236}">
                  <a16:creationId xmlns:a16="http://schemas.microsoft.com/office/drawing/2014/main" id="{F1DDFBAC-07EF-4FFA-B31B-715D39D5BF0B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>
                <a:extLst>
                  <a:ext uri="{FF2B5EF4-FFF2-40B4-BE49-F238E27FC236}">
                    <a16:creationId xmlns:a16="http://schemas.microsoft.com/office/drawing/2014/main" id="{40C644F2-20DF-4D68-ABD7-95062F3EE7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21">
                <a:extLst>
                  <a:ext uri="{FF2B5EF4-FFF2-40B4-BE49-F238E27FC236}">
                    <a16:creationId xmlns:a16="http://schemas.microsoft.com/office/drawing/2014/main" id="{DF4F6CBC-9518-493C-9E49-086E4D0CBA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22">
                <a:extLst>
                  <a:ext uri="{FF2B5EF4-FFF2-40B4-BE49-F238E27FC236}">
                    <a16:creationId xmlns:a16="http://schemas.microsoft.com/office/drawing/2014/main" id="{ECF3037F-806B-420C-AF36-B76377AB27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7" name="Group 23">
              <a:extLst>
                <a:ext uri="{FF2B5EF4-FFF2-40B4-BE49-F238E27FC236}">
                  <a16:creationId xmlns:a16="http://schemas.microsoft.com/office/drawing/2014/main" id="{1750A4AD-158C-4669-9D34-ABC954E5E12F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>
                <a:extLst>
                  <a:ext uri="{FF2B5EF4-FFF2-40B4-BE49-F238E27FC236}">
                    <a16:creationId xmlns:a16="http://schemas.microsoft.com/office/drawing/2014/main" id="{90B9A1F4-AA96-48A1-900C-B296CECB8F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25">
                <a:extLst>
                  <a:ext uri="{FF2B5EF4-FFF2-40B4-BE49-F238E27FC236}">
                    <a16:creationId xmlns:a16="http://schemas.microsoft.com/office/drawing/2014/main" id="{4624160C-DA64-4EEF-9D97-4647451015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26">
                <a:extLst>
                  <a:ext uri="{FF2B5EF4-FFF2-40B4-BE49-F238E27FC236}">
                    <a16:creationId xmlns:a16="http://schemas.microsoft.com/office/drawing/2014/main" id="{2303DEFD-7CAF-43C1-B020-EF0469C91CE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8" name="Group 27">
              <a:extLst>
                <a:ext uri="{FF2B5EF4-FFF2-40B4-BE49-F238E27FC236}">
                  <a16:creationId xmlns:a16="http://schemas.microsoft.com/office/drawing/2014/main" id="{F1F95D0E-39EE-49A5-9F95-9CB7CC352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>
                <a:extLst>
                  <a:ext uri="{FF2B5EF4-FFF2-40B4-BE49-F238E27FC236}">
                    <a16:creationId xmlns:a16="http://schemas.microsoft.com/office/drawing/2014/main" id="{D70B1199-69A0-493A-9864-3B59B1BFB9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29">
                <a:extLst>
                  <a:ext uri="{FF2B5EF4-FFF2-40B4-BE49-F238E27FC236}">
                    <a16:creationId xmlns:a16="http://schemas.microsoft.com/office/drawing/2014/main" id="{DFC4CD5E-11A4-4727-9FEC-5BAAC522CC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30">
                <a:extLst>
                  <a:ext uri="{FF2B5EF4-FFF2-40B4-BE49-F238E27FC236}">
                    <a16:creationId xmlns:a16="http://schemas.microsoft.com/office/drawing/2014/main" id="{44216F52-1662-4A55-B230-D587E9066F3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9" name="Freeform 31">
              <a:extLst>
                <a:ext uri="{FF2B5EF4-FFF2-40B4-BE49-F238E27FC236}">
                  <a16:creationId xmlns:a16="http://schemas.microsoft.com/office/drawing/2014/main" id="{9D2B44F5-260E-49E5-800A-097E4BBD5A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32">
              <a:extLst>
                <a:ext uri="{FF2B5EF4-FFF2-40B4-BE49-F238E27FC236}">
                  <a16:creationId xmlns:a16="http://schemas.microsoft.com/office/drawing/2014/main" id="{DC16BC7C-73E9-467D-9947-D661C9CE976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27 w 109"/>
                <a:gd name="T3" fmla="*/ 1 h 156"/>
                <a:gd name="T4" fmla="*/ 103 w 109"/>
                <a:gd name="T5" fmla="*/ 5 h 156"/>
                <a:gd name="T6" fmla="*/ 206 w 109"/>
                <a:gd name="T7" fmla="*/ 21 h 156"/>
                <a:gd name="T8" fmla="*/ 326 w 109"/>
                <a:gd name="T9" fmla="*/ 45 h 156"/>
                <a:gd name="T10" fmla="*/ 436 w 109"/>
                <a:gd name="T11" fmla="*/ 81 h 156"/>
                <a:gd name="T12" fmla="*/ 536 w 109"/>
                <a:gd name="T13" fmla="*/ 132 h 156"/>
                <a:gd name="T14" fmla="*/ 599 w 109"/>
                <a:gd name="T15" fmla="*/ 199 h 156"/>
                <a:gd name="T16" fmla="*/ 613 w 109"/>
                <a:gd name="T17" fmla="*/ 291 h 156"/>
                <a:gd name="T18" fmla="*/ 584 w 109"/>
                <a:gd name="T19" fmla="*/ 291 h 156"/>
                <a:gd name="T20" fmla="*/ 555 w 109"/>
                <a:gd name="T21" fmla="*/ 291 h 156"/>
                <a:gd name="T22" fmla="*/ 522 w 109"/>
                <a:gd name="T23" fmla="*/ 291 h 156"/>
                <a:gd name="T24" fmla="*/ 482 w 109"/>
                <a:gd name="T25" fmla="*/ 283 h 156"/>
                <a:gd name="T26" fmla="*/ 454 w 109"/>
                <a:gd name="T27" fmla="*/ 282 h 156"/>
                <a:gd name="T28" fmla="*/ 418 w 109"/>
                <a:gd name="T29" fmla="*/ 277 h 156"/>
                <a:gd name="T30" fmla="*/ 369 w 109"/>
                <a:gd name="T31" fmla="*/ 267 h 156"/>
                <a:gd name="T32" fmla="*/ 326 w 109"/>
                <a:gd name="T33" fmla="*/ 258 h 156"/>
                <a:gd name="T34" fmla="*/ 297 w 109"/>
                <a:gd name="T35" fmla="*/ 233 h 156"/>
                <a:gd name="T36" fmla="*/ 297 w 109"/>
                <a:gd name="T37" fmla="*/ 206 h 156"/>
                <a:gd name="T38" fmla="*/ 312 w 109"/>
                <a:gd name="T39" fmla="*/ 178 h 156"/>
                <a:gd name="T40" fmla="*/ 328 w 109"/>
                <a:gd name="T41" fmla="*/ 147 h 156"/>
                <a:gd name="T42" fmla="*/ 312 w 109"/>
                <a:gd name="T43" fmla="*/ 115 h 156"/>
                <a:gd name="T44" fmla="*/ 269 w 109"/>
                <a:gd name="T45" fmla="*/ 79 h 156"/>
                <a:gd name="T46" fmla="*/ 176 w 109"/>
                <a:gd name="T47" fmla="*/ 4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3">
              <a:extLst>
                <a:ext uri="{FF2B5EF4-FFF2-40B4-BE49-F238E27FC236}">
                  <a16:creationId xmlns:a16="http://schemas.microsoft.com/office/drawing/2014/main" id="{A46FDE03-2533-4A67-A8A7-AFC3D70099D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 w 54"/>
                <a:gd name="T5" fmla="*/ 3 h 40"/>
                <a:gd name="T6" fmla="*/ 79 w 54"/>
                <a:gd name="T7" fmla="*/ 17 h 40"/>
                <a:gd name="T8" fmla="*/ 132 w 54"/>
                <a:gd name="T9" fmla="*/ 22 h 40"/>
                <a:gd name="T10" fmla="*/ 177 w 54"/>
                <a:gd name="T11" fmla="*/ 28 h 40"/>
                <a:gd name="T12" fmla="*/ 224 w 54"/>
                <a:gd name="T13" fmla="*/ 32 h 40"/>
                <a:gd name="T14" fmla="*/ 274 w 54"/>
                <a:gd name="T15" fmla="*/ 34 h 40"/>
                <a:gd name="T16" fmla="*/ 330 w 54"/>
                <a:gd name="T17" fmla="*/ 30 h 40"/>
                <a:gd name="T18" fmla="*/ 323 w 54"/>
                <a:gd name="T19" fmla="*/ 47 h 40"/>
                <a:gd name="T20" fmla="*/ 304 w 54"/>
                <a:gd name="T21" fmla="*/ 63 h 40"/>
                <a:gd name="T22" fmla="*/ 270 w 54"/>
                <a:gd name="T23" fmla="*/ 73 h 40"/>
                <a:gd name="T24" fmla="*/ 222 w 54"/>
                <a:gd name="T25" fmla="*/ 76 h 40"/>
                <a:gd name="T26" fmla="*/ 170 w 54"/>
                <a:gd name="T27" fmla="*/ 75 h 40"/>
                <a:gd name="T28" fmla="*/ 114 w 54"/>
                <a:gd name="T29" fmla="*/ 61 h 40"/>
                <a:gd name="T30" fmla="*/ 60 w 54"/>
                <a:gd name="T31" fmla="*/ 4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4">
              <a:extLst>
                <a:ext uri="{FF2B5EF4-FFF2-40B4-BE49-F238E27FC236}">
                  <a16:creationId xmlns:a16="http://schemas.microsoft.com/office/drawing/2014/main" id="{6B004788-0396-45DF-89A8-1E7FE8189D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5">
              <a:extLst>
                <a:ext uri="{FF2B5EF4-FFF2-40B4-BE49-F238E27FC236}">
                  <a16:creationId xmlns:a16="http://schemas.microsoft.com/office/drawing/2014/main" id="{1F589BBD-38EB-47B8-BFCD-B54EB11C5A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6">
              <a:extLst>
                <a:ext uri="{FF2B5EF4-FFF2-40B4-BE49-F238E27FC236}">
                  <a16:creationId xmlns:a16="http://schemas.microsoft.com/office/drawing/2014/main" id="{26EF21CB-1CAD-484A-9760-8BDBB1A5298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7">
              <a:extLst>
                <a:ext uri="{FF2B5EF4-FFF2-40B4-BE49-F238E27FC236}">
                  <a16:creationId xmlns:a16="http://schemas.microsoft.com/office/drawing/2014/main" id="{B30DF453-D83B-4990-AB4A-0040B4FD32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38">
              <a:extLst>
                <a:ext uri="{FF2B5EF4-FFF2-40B4-BE49-F238E27FC236}">
                  <a16:creationId xmlns:a16="http://schemas.microsoft.com/office/drawing/2014/main" id="{5A9721A1-CB84-477C-BD62-DEB326E8DC5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4 h 237"/>
                <a:gd name="T4" fmla="*/ 37 w 257"/>
                <a:gd name="T5" fmla="*/ 68 h 237"/>
                <a:gd name="T6" fmla="*/ 86 w 257"/>
                <a:gd name="T7" fmla="*/ 102 h 237"/>
                <a:gd name="T8" fmla="*/ 154 w 257"/>
                <a:gd name="T9" fmla="*/ 132 h 237"/>
                <a:gd name="T10" fmla="*/ 249 w 257"/>
                <a:gd name="T11" fmla="*/ 160 h 237"/>
                <a:gd name="T12" fmla="*/ 369 w 257"/>
                <a:gd name="T13" fmla="*/ 190 h 237"/>
                <a:gd name="T14" fmla="*/ 523 w 257"/>
                <a:gd name="T15" fmla="*/ 217 h 237"/>
                <a:gd name="T16" fmla="*/ 700 w 257"/>
                <a:gd name="T17" fmla="*/ 240 h 237"/>
                <a:gd name="T18" fmla="*/ 928 w 257"/>
                <a:gd name="T19" fmla="*/ 262 h 237"/>
                <a:gd name="T20" fmla="*/ 1185 w 257"/>
                <a:gd name="T21" fmla="*/ 280 h 237"/>
                <a:gd name="T22" fmla="*/ 1460 w 257"/>
                <a:gd name="T23" fmla="*/ 295 h 237"/>
                <a:gd name="T24" fmla="*/ 1800 w 257"/>
                <a:gd name="T25" fmla="*/ 308 h 237"/>
                <a:gd name="T26" fmla="*/ 2170 w 257"/>
                <a:gd name="T27" fmla="*/ 315 h 237"/>
                <a:gd name="T28" fmla="*/ 2594 w 257"/>
                <a:gd name="T29" fmla="*/ 319 h 237"/>
                <a:gd name="T30" fmla="*/ 3032 w 257"/>
                <a:gd name="T31" fmla="*/ 318 h 237"/>
                <a:gd name="T32" fmla="*/ 3544 w 257"/>
                <a:gd name="T33" fmla="*/ 313 h 237"/>
                <a:gd name="T34" fmla="*/ 3095 w 257"/>
                <a:gd name="T35" fmla="*/ 306 h 237"/>
                <a:gd name="T36" fmla="*/ 2685 w 257"/>
                <a:gd name="T37" fmla="*/ 296 h 237"/>
                <a:gd name="T38" fmla="*/ 2345 w 257"/>
                <a:gd name="T39" fmla="*/ 285 h 237"/>
                <a:gd name="T40" fmla="*/ 2041 w 257"/>
                <a:gd name="T41" fmla="*/ 275 h 237"/>
                <a:gd name="T42" fmla="*/ 1764 w 257"/>
                <a:gd name="T43" fmla="*/ 261 h 237"/>
                <a:gd name="T44" fmla="*/ 1546 w 257"/>
                <a:gd name="T45" fmla="*/ 245 h 237"/>
                <a:gd name="T46" fmla="*/ 1344 w 257"/>
                <a:gd name="T47" fmla="*/ 228 h 237"/>
                <a:gd name="T48" fmla="*/ 1155 w 257"/>
                <a:gd name="T49" fmla="*/ 209 h 237"/>
                <a:gd name="T50" fmla="*/ 985 w 257"/>
                <a:gd name="T51" fmla="*/ 190 h 237"/>
                <a:gd name="T52" fmla="*/ 846 w 257"/>
                <a:gd name="T53" fmla="*/ 167 h 237"/>
                <a:gd name="T54" fmla="*/ 727 w 257"/>
                <a:gd name="T55" fmla="*/ 145 h 237"/>
                <a:gd name="T56" fmla="*/ 597 w 257"/>
                <a:gd name="T57" fmla="*/ 118 h 237"/>
                <a:gd name="T58" fmla="*/ 455 w 257"/>
                <a:gd name="T59" fmla="*/ 93 h 237"/>
                <a:gd name="T60" fmla="*/ 319 w 257"/>
                <a:gd name="T61" fmla="*/ 65 h 237"/>
                <a:gd name="T62" fmla="*/ 161 w 257"/>
                <a:gd name="T63" fmla="*/ 3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9">
              <a:extLst>
                <a:ext uri="{FF2B5EF4-FFF2-40B4-BE49-F238E27FC236}">
                  <a16:creationId xmlns:a16="http://schemas.microsoft.com/office/drawing/2014/main" id="{0F0D8F53-24F9-49E9-A33B-B6A59D2079F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129 w 124"/>
                <a:gd name="T1" fmla="*/ 0 h 110"/>
                <a:gd name="T2" fmla="*/ 1805 w 124"/>
                <a:gd name="T3" fmla="*/ 161 h 110"/>
                <a:gd name="T4" fmla="*/ 1754 w 124"/>
                <a:gd name="T5" fmla="*/ 160 h 110"/>
                <a:gd name="T6" fmla="*/ 1558 w 124"/>
                <a:gd name="T7" fmla="*/ 157 h 110"/>
                <a:gd name="T8" fmla="*/ 1302 w 124"/>
                <a:gd name="T9" fmla="*/ 152 h 110"/>
                <a:gd name="T10" fmla="*/ 995 w 124"/>
                <a:gd name="T11" fmla="*/ 148 h 110"/>
                <a:gd name="T12" fmla="*/ 655 w 124"/>
                <a:gd name="T13" fmla="*/ 145 h 110"/>
                <a:gd name="T14" fmla="*/ 372 w 124"/>
                <a:gd name="T15" fmla="*/ 146 h 110"/>
                <a:gd name="T16" fmla="*/ 132 w 124"/>
                <a:gd name="T17" fmla="*/ 153 h 110"/>
                <a:gd name="T18" fmla="*/ 0 w 124"/>
                <a:gd name="T19" fmla="*/ 164 h 110"/>
                <a:gd name="T20" fmla="*/ 54 w 124"/>
                <a:gd name="T21" fmla="*/ 146 h 110"/>
                <a:gd name="T22" fmla="*/ 119 w 124"/>
                <a:gd name="T23" fmla="*/ 133 h 110"/>
                <a:gd name="T24" fmla="*/ 240 w 124"/>
                <a:gd name="T25" fmla="*/ 122 h 110"/>
                <a:gd name="T26" fmla="*/ 372 w 124"/>
                <a:gd name="T27" fmla="*/ 114 h 110"/>
                <a:gd name="T28" fmla="*/ 527 w 124"/>
                <a:gd name="T29" fmla="*/ 107 h 110"/>
                <a:gd name="T30" fmla="*/ 681 w 124"/>
                <a:gd name="T31" fmla="*/ 106 h 110"/>
                <a:gd name="T32" fmla="*/ 854 w 124"/>
                <a:gd name="T33" fmla="*/ 106 h 110"/>
                <a:gd name="T34" fmla="*/ 1050 w 124"/>
                <a:gd name="T35" fmla="*/ 111 h 110"/>
                <a:gd name="T36" fmla="*/ 1063 w 124"/>
                <a:gd name="T37" fmla="*/ 106 h 110"/>
                <a:gd name="T38" fmla="*/ 1021 w 124"/>
                <a:gd name="T39" fmla="*/ 85 h 110"/>
                <a:gd name="T40" fmla="*/ 974 w 124"/>
                <a:gd name="T41" fmla="*/ 56 h 110"/>
                <a:gd name="T42" fmla="*/ 956 w 124"/>
                <a:gd name="T43" fmla="*/ 45 h 110"/>
                <a:gd name="T44" fmla="*/ 917 w 124"/>
                <a:gd name="T45" fmla="*/ 45 h 110"/>
                <a:gd name="T46" fmla="*/ 882 w 124"/>
                <a:gd name="T47" fmla="*/ 43 h 110"/>
                <a:gd name="T48" fmla="*/ 854 w 124"/>
                <a:gd name="T49" fmla="*/ 37 h 110"/>
                <a:gd name="T50" fmla="*/ 838 w 124"/>
                <a:gd name="T51" fmla="*/ 32 h 110"/>
                <a:gd name="T52" fmla="*/ 838 w 124"/>
                <a:gd name="T53" fmla="*/ 28 h 110"/>
                <a:gd name="T54" fmla="*/ 854 w 124"/>
                <a:gd name="T55" fmla="*/ 23 h 110"/>
                <a:gd name="T56" fmla="*/ 967 w 124"/>
                <a:gd name="T57" fmla="*/ 8 h 110"/>
                <a:gd name="T58" fmla="*/ 112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40">
              <a:extLst>
                <a:ext uri="{FF2B5EF4-FFF2-40B4-BE49-F238E27FC236}">
                  <a16:creationId xmlns:a16="http://schemas.microsoft.com/office/drawing/2014/main" id="{BB625D33-907C-4416-9562-9995D0FBDFE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3 w 109"/>
                <a:gd name="T3" fmla="*/ 1 h 156"/>
                <a:gd name="T4" fmla="*/ 259 w 109"/>
                <a:gd name="T5" fmla="*/ 5 h 156"/>
                <a:gd name="T6" fmla="*/ 541 w 109"/>
                <a:gd name="T7" fmla="*/ 12 h 156"/>
                <a:gd name="T8" fmla="*/ 856 w 109"/>
                <a:gd name="T9" fmla="*/ 33 h 156"/>
                <a:gd name="T10" fmla="*/ 1154 w 109"/>
                <a:gd name="T11" fmla="*/ 53 h 156"/>
                <a:gd name="T12" fmla="*/ 1415 w 109"/>
                <a:gd name="T13" fmla="*/ 89 h 156"/>
                <a:gd name="T14" fmla="*/ 1575 w 109"/>
                <a:gd name="T15" fmla="*/ 135 h 156"/>
                <a:gd name="T16" fmla="*/ 1606 w 109"/>
                <a:gd name="T17" fmla="*/ 196 h 156"/>
                <a:gd name="T18" fmla="*/ 1556 w 109"/>
                <a:gd name="T19" fmla="*/ 196 h 156"/>
                <a:gd name="T20" fmla="*/ 1470 w 109"/>
                <a:gd name="T21" fmla="*/ 196 h 156"/>
                <a:gd name="T22" fmla="*/ 1370 w 109"/>
                <a:gd name="T23" fmla="*/ 196 h 156"/>
                <a:gd name="T24" fmla="*/ 1280 w 109"/>
                <a:gd name="T25" fmla="*/ 193 h 156"/>
                <a:gd name="T26" fmla="*/ 1191 w 109"/>
                <a:gd name="T27" fmla="*/ 192 h 156"/>
                <a:gd name="T28" fmla="*/ 1091 w 109"/>
                <a:gd name="T29" fmla="*/ 188 h 156"/>
                <a:gd name="T30" fmla="*/ 971 w 109"/>
                <a:gd name="T31" fmla="*/ 182 h 156"/>
                <a:gd name="T32" fmla="*/ 856 w 109"/>
                <a:gd name="T33" fmla="*/ 175 h 156"/>
                <a:gd name="T34" fmla="*/ 778 w 109"/>
                <a:gd name="T35" fmla="*/ 158 h 156"/>
                <a:gd name="T36" fmla="*/ 778 w 109"/>
                <a:gd name="T37" fmla="*/ 138 h 156"/>
                <a:gd name="T38" fmla="*/ 831 w 109"/>
                <a:gd name="T39" fmla="*/ 122 h 156"/>
                <a:gd name="T40" fmla="*/ 881 w 109"/>
                <a:gd name="T41" fmla="*/ 98 h 156"/>
                <a:gd name="T42" fmla="*/ 831 w 109"/>
                <a:gd name="T43" fmla="*/ 80 h 156"/>
                <a:gd name="T44" fmla="*/ 713 w 109"/>
                <a:gd name="T45" fmla="*/ 52 h 156"/>
                <a:gd name="T46" fmla="*/ 464 w 109"/>
                <a:gd name="T47" fmla="*/ 32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41">
              <a:extLst>
                <a:ext uri="{FF2B5EF4-FFF2-40B4-BE49-F238E27FC236}">
                  <a16:creationId xmlns:a16="http://schemas.microsoft.com/office/drawing/2014/main" id="{15DF4E49-7C4E-40D4-A0DA-9D2A541B465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64 w 46"/>
                <a:gd name="T1" fmla="*/ 0 h 94"/>
                <a:gd name="T2" fmla="*/ 294 w 46"/>
                <a:gd name="T3" fmla="*/ 47 h 94"/>
                <a:gd name="T4" fmla="*/ 218 w 46"/>
                <a:gd name="T5" fmla="*/ 80 h 94"/>
                <a:gd name="T6" fmla="*/ 162 w 46"/>
                <a:gd name="T7" fmla="*/ 106 h 94"/>
                <a:gd name="T8" fmla="*/ 0 w 46"/>
                <a:gd name="T9" fmla="*/ 124 h 94"/>
                <a:gd name="T10" fmla="*/ 178 w 46"/>
                <a:gd name="T11" fmla="*/ 116 h 94"/>
                <a:gd name="T12" fmla="*/ 344 w 46"/>
                <a:gd name="T13" fmla="*/ 107 h 94"/>
                <a:gd name="T14" fmla="*/ 466 w 46"/>
                <a:gd name="T15" fmla="*/ 91 h 94"/>
                <a:gd name="T16" fmla="*/ 586 w 46"/>
                <a:gd name="T17" fmla="*/ 75 h 94"/>
                <a:gd name="T18" fmla="*/ 667 w 46"/>
                <a:gd name="T19" fmla="*/ 59 h 94"/>
                <a:gd name="T20" fmla="*/ 675 w 46"/>
                <a:gd name="T21" fmla="*/ 39 h 94"/>
                <a:gd name="T22" fmla="*/ 625 w 46"/>
                <a:gd name="T23" fmla="*/ 15 h 94"/>
                <a:gd name="T24" fmla="*/ 46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42">
              <a:extLst>
                <a:ext uri="{FF2B5EF4-FFF2-40B4-BE49-F238E27FC236}">
                  <a16:creationId xmlns:a16="http://schemas.microsoft.com/office/drawing/2014/main" id="{D060ABC7-88B7-40B1-A214-6920FCD0B3E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5 w 54"/>
                <a:gd name="T5" fmla="*/ 3 h 40"/>
                <a:gd name="T6" fmla="*/ 172 w 54"/>
                <a:gd name="T7" fmla="*/ 8 h 40"/>
                <a:gd name="T8" fmla="*/ 276 w 54"/>
                <a:gd name="T9" fmla="*/ 12 h 40"/>
                <a:gd name="T10" fmla="*/ 389 w 54"/>
                <a:gd name="T11" fmla="*/ 15 h 40"/>
                <a:gd name="T12" fmla="*/ 511 w 54"/>
                <a:gd name="T13" fmla="*/ 17 h 40"/>
                <a:gd name="T14" fmla="*/ 607 w 54"/>
                <a:gd name="T15" fmla="*/ 18 h 40"/>
                <a:gd name="T16" fmla="*/ 720 w 54"/>
                <a:gd name="T17" fmla="*/ 16 h 40"/>
                <a:gd name="T18" fmla="*/ 711 w 54"/>
                <a:gd name="T19" fmla="*/ 34 h 40"/>
                <a:gd name="T20" fmla="*/ 671 w 54"/>
                <a:gd name="T21" fmla="*/ 42 h 40"/>
                <a:gd name="T22" fmla="*/ 591 w 54"/>
                <a:gd name="T23" fmla="*/ 47 h 40"/>
                <a:gd name="T24" fmla="*/ 491 w 54"/>
                <a:gd name="T25" fmla="*/ 49 h 40"/>
                <a:gd name="T26" fmla="*/ 368 w 54"/>
                <a:gd name="T27" fmla="*/ 48 h 40"/>
                <a:gd name="T28" fmla="*/ 249 w 54"/>
                <a:gd name="T29" fmla="*/ 41 h 40"/>
                <a:gd name="T30" fmla="*/ 129 w 54"/>
                <a:gd name="T31" fmla="*/ 29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43">
              <a:extLst>
                <a:ext uri="{FF2B5EF4-FFF2-40B4-BE49-F238E27FC236}">
                  <a16:creationId xmlns:a16="http://schemas.microsoft.com/office/drawing/2014/main" id="{32815880-3692-4ED5-9986-E823FB2470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44">
              <a:extLst>
                <a:ext uri="{FF2B5EF4-FFF2-40B4-BE49-F238E27FC236}">
                  <a16:creationId xmlns:a16="http://schemas.microsoft.com/office/drawing/2014/main" id="{705D106C-808D-4E94-BB26-94175E04308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40 w 596"/>
                <a:gd name="T1" fmla="*/ 482 h 666"/>
                <a:gd name="T2" fmla="*/ 89 w 596"/>
                <a:gd name="T3" fmla="*/ 446 h 666"/>
                <a:gd name="T4" fmla="*/ 0 w 596"/>
                <a:gd name="T5" fmla="*/ 377 h 666"/>
                <a:gd name="T6" fmla="*/ 54 w 596"/>
                <a:gd name="T7" fmla="*/ 290 h 666"/>
                <a:gd name="T8" fmla="*/ 374 w 596"/>
                <a:gd name="T9" fmla="*/ 198 h 666"/>
                <a:gd name="T10" fmla="*/ 1018 w 596"/>
                <a:gd name="T11" fmla="*/ 111 h 666"/>
                <a:gd name="T12" fmla="*/ 2103 w 596"/>
                <a:gd name="T13" fmla="*/ 40 h 666"/>
                <a:gd name="T14" fmla="*/ 3650 w 596"/>
                <a:gd name="T15" fmla="*/ 2 h 666"/>
                <a:gd name="T16" fmla="*/ 5628 w 596"/>
                <a:gd name="T17" fmla="*/ 9 h 666"/>
                <a:gd name="T18" fmla="*/ 7160 w 596"/>
                <a:gd name="T19" fmla="*/ 87 h 666"/>
                <a:gd name="T20" fmla="*/ 8196 w 596"/>
                <a:gd name="T21" fmla="*/ 215 h 666"/>
                <a:gd name="T22" fmla="*/ 8739 w 596"/>
                <a:gd name="T23" fmla="*/ 372 h 666"/>
                <a:gd name="T24" fmla="*/ 8806 w 596"/>
                <a:gd name="T25" fmla="*/ 534 h 666"/>
                <a:gd name="T26" fmla="*/ 8380 w 596"/>
                <a:gd name="T27" fmla="*/ 685 h 666"/>
                <a:gd name="T28" fmla="*/ 7499 w 596"/>
                <a:gd name="T29" fmla="*/ 802 h 666"/>
                <a:gd name="T30" fmla="*/ 6169 w 596"/>
                <a:gd name="T31" fmla="*/ 866 h 666"/>
                <a:gd name="T32" fmla="*/ 5756 w 596"/>
                <a:gd name="T33" fmla="*/ 860 h 666"/>
                <a:gd name="T34" fmla="*/ 6528 w 596"/>
                <a:gd name="T35" fmla="*/ 807 h 666"/>
                <a:gd name="T36" fmla="*/ 7128 w 596"/>
                <a:gd name="T37" fmla="*/ 709 h 666"/>
                <a:gd name="T38" fmla="*/ 7541 w 596"/>
                <a:gd name="T39" fmla="*/ 592 h 666"/>
                <a:gd name="T40" fmla="*/ 7688 w 596"/>
                <a:gd name="T41" fmla="*/ 464 h 666"/>
                <a:gd name="T42" fmla="*/ 7599 w 596"/>
                <a:gd name="T43" fmla="*/ 337 h 666"/>
                <a:gd name="T44" fmla="*/ 7170 w 596"/>
                <a:gd name="T45" fmla="*/ 227 h 666"/>
                <a:gd name="T46" fmla="*/ 6405 w 596"/>
                <a:gd name="T47" fmla="*/ 146 h 666"/>
                <a:gd name="T48" fmla="*/ 5048 w 596"/>
                <a:gd name="T49" fmla="*/ 97 h 666"/>
                <a:gd name="T50" fmla="*/ 3641 w 596"/>
                <a:gd name="T51" fmla="*/ 79 h 666"/>
                <a:gd name="T52" fmla="*/ 2577 w 596"/>
                <a:gd name="T53" fmla="*/ 91 h 666"/>
                <a:gd name="T54" fmla="*/ 1793 w 596"/>
                <a:gd name="T55" fmla="*/ 131 h 666"/>
                <a:gd name="T56" fmla="*/ 1240 w 596"/>
                <a:gd name="T57" fmla="*/ 194 h 666"/>
                <a:gd name="T58" fmla="*/ 844 w 596"/>
                <a:gd name="T59" fmla="*/ 269 h 666"/>
                <a:gd name="T60" fmla="*/ 590 w 596"/>
                <a:gd name="T61" fmla="*/ 354 h 666"/>
                <a:gd name="T62" fmla="*/ 415 w 596"/>
                <a:gd name="T63" fmla="*/ 44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13" name="Rectangle 45">
            <a:extLst>
              <a:ext uri="{FF2B5EF4-FFF2-40B4-BE49-F238E27FC236}">
                <a16:creationId xmlns:a16="http://schemas.microsoft.com/office/drawing/2014/main" id="{1EE8F503-E198-49B5-A4F2-AA5CCA98F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>
            <a:extLst>
              <a:ext uri="{FF2B5EF4-FFF2-40B4-BE49-F238E27FC236}">
                <a16:creationId xmlns:a16="http://schemas.microsoft.com/office/drawing/2014/main" id="{D25E7245-EF76-42D0-85DB-78281FDEB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415" name="Rectangle 47">
            <a:extLst>
              <a:ext uri="{FF2B5EF4-FFF2-40B4-BE49-F238E27FC236}">
                <a16:creationId xmlns:a16="http://schemas.microsoft.com/office/drawing/2014/main" id="{3439895F-1693-4FF6-AF73-A59F7E4887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A9D038A8-425B-480E-AE79-4BE22AD613FD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8416" name="Rectangle 48">
            <a:extLst>
              <a:ext uri="{FF2B5EF4-FFF2-40B4-BE49-F238E27FC236}">
                <a16:creationId xmlns:a16="http://schemas.microsoft.com/office/drawing/2014/main" id="{8AFEE664-772B-46B5-B0A5-A7A3EAA24B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17" name="Rectangle 49">
            <a:extLst>
              <a:ext uri="{FF2B5EF4-FFF2-40B4-BE49-F238E27FC236}">
                <a16:creationId xmlns:a16="http://schemas.microsoft.com/office/drawing/2014/main" id="{5DFE59F0-4790-4F54-8109-BE2EF05B9A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E197BA3-C0AF-443E-838A-F4BA3E1EE7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8">
            <a:extLst>
              <a:ext uri="{FF2B5EF4-FFF2-40B4-BE49-F238E27FC236}">
                <a16:creationId xmlns:a16="http://schemas.microsoft.com/office/drawing/2014/main" id="{D5E866F4-4861-4019-83B4-328D3181B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8FB6DD7-BEDA-40C0-9410-762847251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EBCF7C64-3FB0-42C7-B81F-F1A31F6F6D2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07EEC1-673E-4707-8040-21814BA95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E1ABDF4-F747-4F2D-A41D-D5D868D2C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fld id="{22DA047E-EF13-4E92-8238-9F637CE0D4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CB21E3D4-2B91-4E51-BF84-C2F7CC3E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2" r:id="rId1"/>
    <p:sldLayoutId id="2147485008" r:id="rId2"/>
    <p:sldLayoutId id="2147485043" r:id="rId3"/>
    <p:sldLayoutId id="2147485009" r:id="rId4"/>
    <p:sldLayoutId id="2147485044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A59BF-C2AB-48DD-BE4C-F01374F3F809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C61290-F325-433B-A2CA-2AD1A346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198" name="Text Placeholder 30">
            <a:extLst>
              <a:ext uri="{FF2B5EF4-FFF2-40B4-BE49-F238E27FC236}">
                <a16:creationId xmlns:a16="http://schemas.microsoft.com/office/drawing/2014/main" id="{12C61626-361C-40B7-BC03-2529284452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F1E84D4C-FABA-437B-B04C-F4AA3D3CB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3DB42BD6-2FA2-4957-8243-6BD7420571CA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D3315-7BC2-4790-BB59-A65C19AAA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39F6053-D6E3-4C4C-9BCE-CA61F6D69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fld id="{4C3AE19D-C8C1-4911-817F-BDDFC7FD3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16" r:id="rId2"/>
    <p:sldLayoutId id="214748504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47" r:id="rId9"/>
    <p:sldLayoutId id="2147485022" r:id="rId10"/>
    <p:sldLayoutId id="2147485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B58614-E80D-4C65-8A04-E25D367CBB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399477-C5B0-444A-9B02-3A73C133E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A7D7-ABAD-4D7B-8A44-F42E74627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14D9D-C032-4F86-B689-E8CA505E244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DAA2-6797-4C2F-9FFD-CAF997BAC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9135-425E-4CB7-AA78-A0FDE6931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09602ED-C003-474F-91C7-97C2D03CD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46.png"/><Relationship Id="rId7" Type="http://schemas.openxmlformats.org/officeDocument/2006/relationships/slide" Target="slide3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7.jpeg"/><Relationship Id="rId10" Type="http://schemas.openxmlformats.org/officeDocument/2006/relationships/slide" Target="slide35.xml"/><Relationship Id="rId4" Type="http://schemas.openxmlformats.org/officeDocument/2006/relationships/slide" Target="slide37.xml"/><Relationship Id="rId9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E237E30-B10E-4F60-B9F4-3F7EB5581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764B6-0A74-4DE8-8988-BAC5E29A7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8" name="Picture 2" descr="EJ0201">
            <a:extLst>
              <a:ext uri="{FF2B5EF4-FFF2-40B4-BE49-F238E27FC236}">
                <a16:creationId xmlns:a16="http://schemas.microsoft.com/office/drawing/2014/main" id="{FF00529F-82A4-427C-A07A-A433731C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8">
            <a:extLst>
              <a:ext uri="{FF2B5EF4-FFF2-40B4-BE49-F238E27FC236}">
                <a16:creationId xmlns:a16="http://schemas.microsoft.com/office/drawing/2014/main" id="{1CDA44EF-DAB0-45EA-847C-2F338C7F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CÁC BẰNG CHỨNG TIẾN HÓA</a:t>
            </a:r>
          </a:p>
        </p:txBody>
      </p:sp>
      <p:sp>
        <p:nvSpPr>
          <p:cNvPr id="36870" name="Text Box 28">
            <a:extLst>
              <a:ext uri="{FF2B5EF4-FFF2-40B4-BE49-F238E27FC236}">
                <a16:creationId xmlns:a16="http://schemas.microsoft.com/office/drawing/2014/main" id="{4672B3AD-FADE-46C8-9A20-1237E0B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Chương I: BẰNG CHỨNG VÀ CƠ CHẾ TIẾN HÓA</a:t>
            </a:r>
          </a:p>
        </p:txBody>
      </p:sp>
      <p:sp>
        <p:nvSpPr>
          <p:cNvPr id="36871" name="Text Box 29">
            <a:extLst>
              <a:ext uri="{FF2B5EF4-FFF2-40B4-BE49-F238E27FC236}">
                <a16:creationId xmlns:a16="http://schemas.microsoft.com/office/drawing/2014/main" id="{AD9C7976-020C-4EE8-80AA-9D6E23DE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</a:rPr>
              <a:t>PHẦN SÁU: TIẾN HÓA</a:t>
            </a:r>
          </a:p>
        </p:txBody>
      </p:sp>
      <p:sp>
        <p:nvSpPr>
          <p:cNvPr id="36872" name="Rectangle 2">
            <a:extLst>
              <a:ext uri="{FF2B5EF4-FFF2-40B4-BE49-F238E27FC236}">
                <a16:creationId xmlns:a16="http://schemas.microsoft.com/office/drawing/2014/main" id="{3DCF716E-2D81-4066-9C58-68D8021D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b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24</a:t>
            </a:r>
            <a:b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b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en-US" altLang="en-US" sz="36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4012AE4-1698-411E-8E01-FAEA9653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A09AB9E0-3C88-4380-825F-38B9AA2A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11">
            <a:extLst>
              <a:ext uri="{FF2B5EF4-FFF2-40B4-BE49-F238E27FC236}">
                <a16:creationId xmlns:a16="http://schemas.microsoft.com/office/drawing/2014/main" id="{AF29F444-F14E-4DA0-8D6D-A462285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44EDE4-E318-4C26-B71B-5CD13CA11899}"/>
              </a:ext>
            </a:extLst>
          </p:cNvPr>
          <p:cNvCxnSpPr/>
          <p:nvPr/>
        </p:nvCxnSpPr>
        <p:spPr>
          <a:xfrm>
            <a:off x="0" y="652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TextBox 2">
            <a:extLst>
              <a:ext uri="{FF2B5EF4-FFF2-40B4-BE49-F238E27FC236}">
                <a16:creationId xmlns:a16="http://schemas.microsoft.com/office/drawing/2014/main" id="{0AD37E6E-BFCB-4139-9DD7-D2E37EF6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Ý nghĩa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5FA05D7-B971-4CB1-81CF-BABAB441E5C9}"/>
              </a:ext>
            </a:extLst>
          </p:cNvPr>
          <p:cNvSpPr/>
          <p:nvPr/>
        </p:nvSpPr>
        <p:spPr>
          <a:xfrm>
            <a:off x="152400" y="1905000"/>
            <a:ext cx="8763000" cy="685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>
            <a:extLst>
              <a:ext uri="{FF2B5EF4-FFF2-40B4-BE49-F238E27FC236}">
                <a16:creationId xmlns:a16="http://schemas.microsoft.com/office/drawing/2014/main" id="{F5C0C1E1-1377-40D6-8F20-EAE9A8BC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1D571B0E-127A-4FAC-A504-13A687F1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Text Box 11">
            <a:extLst>
              <a:ext uri="{FF2B5EF4-FFF2-40B4-BE49-F238E27FC236}">
                <a16:creationId xmlns:a16="http://schemas.microsoft.com/office/drawing/2014/main" id="{A6465BFE-3F16-491D-AC2E-6F636582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3B5840-EA96-4039-8C46-F189B510810A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Picture 5" descr="co quan thoai hoa">
            <a:extLst>
              <a:ext uri="{FF2B5EF4-FFF2-40B4-BE49-F238E27FC236}">
                <a16:creationId xmlns:a16="http://schemas.microsoft.com/office/drawing/2014/main" id="{6A421415-55A7-4FB4-85A0-1C8110BD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029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469568-D757-4F19-8912-DF81E85A093E}"/>
              </a:ext>
            </a:extLst>
          </p:cNvPr>
          <p:cNvSpPr/>
          <p:nvPr/>
        </p:nvSpPr>
        <p:spPr bwMode="auto">
          <a:xfrm>
            <a:off x="1752600" y="4343400"/>
            <a:ext cx="3200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7112" name="Group 13">
            <a:extLst>
              <a:ext uri="{FF2B5EF4-FFF2-40B4-BE49-F238E27FC236}">
                <a16:creationId xmlns:a16="http://schemas.microsoft.com/office/drawing/2014/main" id="{89984749-2CD3-4F9F-B8AE-CE9ED7C996DE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267200"/>
            <a:ext cx="5268912" cy="2457450"/>
            <a:chOff x="141553" y="4267200"/>
            <a:chExt cx="5268647" cy="2457510"/>
          </a:xfrm>
        </p:grpSpPr>
        <p:pic>
          <p:nvPicPr>
            <p:cNvPr id="47147" name="Picture 4">
              <a:extLst>
                <a:ext uri="{FF2B5EF4-FFF2-40B4-BE49-F238E27FC236}">
                  <a16:creationId xmlns:a16="http://schemas.microsoft.com/office/drawing/2014/main" id="{9CDF7DE0-9A62-4D2B-81D4-BEED57DC0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53" y="4724400"/>
              <a:ext cx="2859064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48" name="Picture 5">
              <a:extLst>
                <a:ext uri="{FF2B5EF4-FFF2-40B4-BE49-F238E27FC236}">
                  <a16:creationId xmlns:a16="http://schemas.microsoft.com/office/drawing/2014/main" id="{C83F706D-A4FC-4015-A448-9C887FCE0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526" y="4267200"/>
              <a:ext cx="21336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49" name="TextBox 9">
              <a:extLst>
                <a:ext uri="{FF2B5EF4-FFF2-40B4-BE49-F238E27FC236}">
                  <a16:creationId xmlns:a16="http://schemas.microsoft.com/office/drawing/2014/main" id="{6CD44073-902F-4754-B5CE-32EF25483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763" y="6172200"/>
              <a:ext cx="2636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 của động vật</a:t>
              </a:r>
            </a:p>
          </p:txBody>
        </p:sp>
        <p:sp>
          <p:nvSpPr>
            <p:cNvPr id="47150" name="TextBox 10">
              <a:extLst>
                <a:ext uri="{FF2B5EF4-FFF2-40B4-BE49-F238E27FC236}">
                  <a16:creationId xmlns:a16="http://schemas.microsoft.com/office/drawing/2014/main" id="{834069EF-76B3-4CDA-A32B-69D420500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363" y="6324600"/>
              <a:ext cx="2636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 cụt ở người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8D5B3-DAE5-4BF9-AA4D-E24C94473194}"/>
              </a:ext>
            </a:extLst>
          </p:cNvPr>
          <p:cNvGraphicFramePr>
            <a:graphicFrameLocks noGrp="1"/>
          </p:cNvGraphicFramePr>
          <p:nvPr/>
        </p:nvGraphicFramePr>
        <p:xfrm>
          <a:off x="5143500" y="1381125"/>
          <a:ext cx="4000499" cy="3811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377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 cơ quan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 thừa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13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 mắt thứ ba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45" name="TextBox 12">
            <a:extLst>
              <a:ext uri="{FF2B5EF4-FFF2-40B4-BE49-F238E27FC236}">
                <a16:creationId xmlns:a16="http://schemas.microsoft.com/office/drawing/2014/main" id="{AFC49AC5-A6CD-46D6-9B85-86BD3D38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71800"/>
            <a:ext cx="1371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Manh tràng ở động vật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45A158-7B4F-44EB-9596-44DFFAC92B32}"/>
              </a:ext>
            </a:extLst>
          </p:cNvPr>
          <p:cNvCxnSpPr/>
          <p:nvPr/>
        </p:nvCxnSpPr>
        <p:spPr>
          <a:xfrm flipH="1">
            <a:off x="3429000" y="2286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9294EB-D62A-484F-9143-AA17B9D9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Text Box 11">
            <a:extLst>
              <a:ext uri="{FF2B5EF4-FFF2-40B4-BE49-F238E27FC236}">
                <a16:creationId xmlns:a16="http://schemas.microsoft.com/office/drawing/2014/main" id="{44DEF9D5-BA71-47C5-A069-88BF752C1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7AA5FF-A047-4947-B694-DEF365F13478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Rectangle 13">
            <a:extLst>
              <a:ext uri="{FF2B5EF4-FFF2-40B4-BE49-F238E27FC236}">
                <a16:creationId xmlns:a16="http://schemas.microsoft.com/office/drawing/2014/main" id="{DD3E4BBC-0B8D-41B2-9B2C-0E1195D97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F3DCB4-34C1-4705-B4B0-A6E1752466F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19250"/>
          <a:ext cx="8458199" cy="288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186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Chức năng cơ quan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52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47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47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9190" name="Picture 7" descr="co quan thoai hoa">
            <a:extLst>
              <a:ext uri="{FF2B5EF4-FFF2-40B4-BE49-F238E27FC236}">
                <a16:creationId xmlns:a16="http://schemas.microsoft.com/office/drawing/2014/main" id="{6098C60C-9DAB-4971-B102-2AF7C36F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5890"/>
          <a:stretch>
            <a:fillRect/>
          </a:stretch>
        </p:blipFill>
        <p:spPr bwMode="auto">
          <a:xfrm>
            <a:off x="38100" y="4724400"/>
            <a:ext cx="4162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1" name="Picture 8" descr="co quan thoai hoa">
            <a:extLst>
              <a:ext uri="{FF2B5EF4-FFF2-40B4-BE49-F238E27FC236}">
                <a16:creationId xmlns:a16="http://schemas.microsoft.com/office/drawing/2014/main" id="{6D68108C-815B-49A0-A122-ACF24148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2" r="31299" b="46065"/>
          <a:stretch>
            <a:fillRect/>
          </a:stretch>
        </p:blipFill>
        <p:spPr bwMode="auto">
          <a:xfrm>
            <a:off x="4321175" y="4460875"/>
            <a:ext cx="16764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2" name="TextBox 9">
            <a:extLst>
              <a:ext uri="{FF2B5EF4-FFF2-40B4-BE49-F238E27FC236}">
                <a16:creationId xmlns:a16="http://schemas.microsoft.com/office/drawing/2014/main" id="{86648251-70E5-4855-B704-9B2071B9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482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Manh tràng ở động vật</a:t>
            </a:r>
          </a:p>
        </p:txBody>
      </p:sp>
      <p:sp>
        <p:nvSpPr>
          <p:cNvPr id="49193" name="TextBox 10">
            <a:extLst>
              <a:ext uri="{FF2B5EF4-FFF2-40B4-BE49-F238E27FC236}">
                <a16:creationId xmlns:a16="http://schemas.microsoft.com/office/drawing/2014/main" id="{0A0CF4AF-FE3B-480D-8379-21C831FA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49194" name="TextBox 11">
            <a:extLst>
              <a:ext uri="{FF2B5EF4-FFF2-40B4-BE49-F238E27FC236}">
                <a16:creationId xmlns:a16="http://schemas.microsoft.com/office/drawing/2014/main" id="{6B1498EC-D073-4B6C-B9A8-42FD91D7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59777B9-B71F-4919-AF75-7D8952B6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Text Box 11">
            <a:extLst>
              <a:ext uri="{FF2B5EF4-FFF2-40B4-BE49-F238E27FC236}">
                <a16:creationId xmlns:a16="http://schemas.microsoft.com/office/drawing/2014/main" id="{ABA695D1-ABAB-47DA-A110-9583D897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98632-E4AC-4CE2-92D3-C8297DD20F3C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Rectangle 13">
            <a:extLst>
              <a:ext uri="{FF2B5EF4-FFF2-40B4-BE49-F238E27FC236}">
                <a16:creationId xmlns:a16="http://schemas.microsoft.com/office/drawing/2014/main" id="{660E4928-33B1-4CA3-8E4B-4457281C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E0AD15-D9B7-4903-B5E7-6065AA4AD25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19250"/>
          <a:ext cx="8458199" cy="294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49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799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14" name="TextBox 10">
            <a:extLst>
              <a:ext uri="{FF2B5EF4-FFF2-40B4-BE49-F238E27FC236}">
                <a16:creationId xmlns:a16="http://schemas.microsoft.com/office/drawing/2014/main" id="{155FB910-D700-4D6D-896E-ED15F0F3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50215" name="TextBox 11">
            <a:extLst>
              <a:ext uri="{FF2B5EF4-FFF2-40B4-BE49-F238E27FC236}">
                <a16:creationId xmlns:a16="http://schemas.microsoft.com/office/drawing/2014/main" id="{45CEF3FC-6C1D-4759-9057-026305E7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pic>
        <p:nvPicPr>
          <p:cNvPr id="50216" name="Picture 4">
            <a:extLst>
              <a:ext uri="{FF2B5EF4-FFF2-40B4-BE49-F238E27FC236}">
                <a16:creationId xmlns:a16="http://schemas.microsoft.com/office/drawing/2014/main" id="{699FFF4B-27FB-43A5-9B15-F56FB3C0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10138"/>
            <a:ext cx="28590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17" name="Picture 5">
            <a:extLst>
              <a:ext uri="{FF2B5EF4-FFF2-40B4-BE49-F238E27FC236}">
                <a16:creationId xmlns:a16="http://schemas.microsoft.com/office/drawing/2014/main" id="{19ABCFAC-56AF-407B-8740-E0C0D039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400550"/>
            <a:ext cx="213518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18" name="TextBox 15">
            <a:extLst>
              <a:ext uri="{FF2B5EF4-FFF2-40B4-BE49-F238E27FC236}">
                <a16:creationId xmlns:a16="http://schemas.microsoft.com/office/drawing/2014/main" id="{4058F1F8-339A-49AC-BEF6-8198328D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6357938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của động vật</a:t>
            </a:r>
          </a:p>
        </p:txBody>
      </p:sp>
      <p:sp>
        <p:nvSpPr>
          <p:cNvPr id="50219" name="TextBox 16">
            <a:extLst>
              <a:ext uri="{FF2B5EF4-FFF2-40B4-BE49-F238E27FC236}">
                <a16:creationId xmlns:a16="http://schemas.microsoft.com/office/drawing/2014/main" id="{A91C00FF-5F12-4495-93FB-B46BCBE8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57950"/>
            <a:ext cx="263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cụt ở người</a:t>
            </a:r>
          </a:p>
        </p:txBody>
      </p:sp>
      <p:sp>
        <p:nvSpPr>
          <p:cNvPr id="50220" name="TextBox 17">
            <a:extLst>
              <a:ext uri="{FF2B5EF4-FFF2-40B4-BE49-F238E27FC236}">
                <a16:creationId xmlns:a16="http://schemas.microsoft.com/office/drawing/2014/main" id="{471C557B-281F-4145-95C1-32DE2C3E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bằng</a:t>
            </a:r>
          </a:p>
        </p:txBody>
      </p:sp>
      <p:sp>
        <p:nvSpPr>
          <p:cNvPr id="50221" name="TextBox 18">
            <a:extLst>
              <a:ext uri="{FF2B5EF4-FFF2-40B4-BE49-F238E27FC236}">
                <a16:creationId xmlns:a16="http://schemas.microsoft.com/office/drawing/2014/main" id="{E75C1205-C14B-40EC-941B-6BB568D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0" grpId="0"/>
      <p:bldP spid="50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3E3BEB7-69EA-45DD-901B-2CBBAE46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 Box 11">
            <a:extLst>
              <a:ext uri="{FF2B5EF4-FFF2-40B4-BE49-F238E27FC236}">
                <a16:creationId xmlns:a16="http://schemas.microsoft.com/office/drawing/2014/main" id="{7205168E-7A45-4F46-B029-591ADDE4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16D5FE-2E75-48B3-83EB-4236C4CD6429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Rectangle 13">
            <a:extLst>
              <a:ext uri="{FF2B5EF4-FFF2-40B4-BE49-F238E27FC236}">
                <a16:creationId xmlns:a16="http://schemas.microsoft.com/office/drawing/2014/main" id="{368CE344-EC45-4EAA-AB52-96813A2B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CA90CA-4253-48A0-8C1C-A65065735760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19250"/>
          <a:ext cx="8458199" cy="294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49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người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799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 tràng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 cụt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Đuôi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56">
                <a:tc>
                  <a:txBody>
                    <a:bodyPr/>
                    <a:lstStyle/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</a:p>
                    <a:p>
                      <a:pPr marL="0" marR="0" indent="-698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khóe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38" name="TextBox 10">
            <a:extLst>
              <a:ext uri="{FF2B5EF4-FFF2-40B4-BE49-F238E27FC236}">
                <a16:creationId xmlns:a16="http://schemas.microsoft.com/office/drawing/2014/main" id="{9A8CF171-A77E-4C6F-BE5D-26052E45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</a:p>
        </p:txBody>
      </p:sp>
      <p:sp>
        <p:nvSpPr>
          <p:cNvPr id="51239" name="TextBox 11">
            <a:extLst>
              <a:ext uri="{FF2B5EF4-FFF2-40B4-BE49-F238E27FC236}">
                <a16:creationId xmlns:a16="http://schemas.microsoft.com/office/drawing/2014/main" id="{725BCB16-0639-4685-BB71-363975A8F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193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grpSp>
        <p:nvGrpSpPr>
          <p:cNvPr id="44072" name="Group 12">
            <a:extLst>
              <a:ext uri="{FF2B5EF4-FFF2-40B4-BE49-F238E27FC236}">
                <a16:creationId xmlns:a16="http://schemas.microsoft.com/office/drawing/2014/main" id="{F33352A4-0FAD-40D7-AC7E-739DAD21992D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5026025"/>
            <a:ext cx="2501900" cy="1530350"/>
            <a:chOff x="470262" y="3270068"/>
            <a:chExt cx="2501538" cy="1530532"/>
          </a:xfrm>
        </p:grpSpPr>
        <p:pic>
          <p:nvPicPr>
            <p:cNvPr id="51249" name="Picture 13" descr="co quan thoai hoa">
              <a:extLst>
                <a:ext uri="{FF2B5EF4-FFF2-40B4-BE49-F238E27FC236}">
                  <a16:creationId xmlns:a16="http://schemas.microsoft.com/office/drawing/2014/main" id="{9F024DA6-C54D-4E8F-A6D2-44C6AA9D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" t="29675" r="50000" b="40651"/>
            <a:stretch>
              <a:fillRect/>
            </a:stretch>
          </p:blipFill>
          <p:spPr bwMode="auto">
            <a:xfrm>
              <a:off x="470262" y="3270068"/>
              <a:ext cx="2272937" cy="128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21BA52-103A-41CD-8A4D-84F31FE738A7}"/>
                </a:ext>
              </a:extLst>
            </p:cNvPr>
            <p:cNvSpPr/>
            <p:nvPr/>
          </p:nvSpPr>
          <p:spPr>
            <a:xfrm>
              <a:off x="1662302" y="4114718"/>
              <a:ext cx="1309498" cy="6858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4073" name="Group 15">
            <a:extLst>
              <a:ext uri="{FF2B5EF4-FFF2-40B4-BE49-F238E27FC236}">
                <a16:creationId xmlns:a16="http://schemas.microsoft.com/office/drawing/2014/main" id="{AE6CC8BC-EB41-45AB-BF72-8EEE497F32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803775"/>
            <a:ext cx="2501900" cy="2819400"/>
            <a:chOff x="470262" y="1981201"/>
            <a:chExt cx="2501538" cy="2819399"/>
          </a:xfrm>
        </p:grpSpPr>
        <p:pic>
          <p:nvPicPr>
            <p:cNvPr id="51247" name="Picture 16" descr="co quan thoai hoa">
              <a:extLst>
                <a:ext uri="{FF2B5EF4-FFF2-40B4-BE49-F238E27FC236}">
                  <a16:creationId xmlns:a16="http://schemas.microsoft.com/office/drawing/2014/main" id="{68A21FB4-713C-40EE-A67D-CAD0D61EB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" t="2" r="50000" b="70325"/>
            <a:stretch>
              <a:fillRect/>
            </a:stretch>
          </p:blipFill>
          <p:spPr bwMode="auto">
            <a:xfrm>
              <a:off x="470262" y="1981201"/>
              <a:ext cx="2272937" cy="128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05ADC40-D3D4-4D11-AEFC-AE9018AC4D17}"/>
                </a:ext>
              </a:extLst>
            </p:cNvPr>
            <p:cNvSpPr/>
            <p:nvPr/>
          </p:nvSpPr>
          <p:spPr>
            <a:xfrm>
              <a:off x="1662302" y="4114800"/>
              <a:ext cx="1309498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51242" name="TextBox 1">
            <a:extLst>
              <a:ext uri="{FF2B5EF4-FFF2-40B4-BE49-F238E27FC236}">
                <a16:creationId xmlns:a16="http://schemas.microsoft.com/office/drawing/2014/main" id="{3BD78E59-6237-4C03-8F99-14D4CD1C6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Thăng bằng</a:t>
            </a:r>
          </a:p>
        </p:txBody>
      </p:sp>
      <p:sp>
        <p:nvSpPr>
          <p:cNvPr id="51243" name="TextBox 18">
            <a:extLst>
              <a:ext uri="{FF2B5EF4-FFF2-40B4-BE49-F238E27FC236}">
                <a16:creationId xmlns:a16="http://schemas.microsoft.com/office/drawing/2014/main" id="{308DD05B-FFB1-4F3F-A2C5-4D025AB8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sp>
        <p:nvSpPr>
          <p:cNvPr id="44076" name="TextBox 19">
            <a:extLst>
              <a:ext uri="{FF2B5EF4-FFF2-40B4-BE49-F238E27FC236}">
                <a16:creationId xmlns:a16="http://schemas.microsoft.com/office/drawing/2014/main" id="{16CFD55D-A9A7-4509-9974-443F36921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mắt</a:t>
            </a:r>
          </a:p>
        </p:txBody>
      </p:sp>
      <p:sp>
        <p:nvSpPr>
          <p:cNvPr id="44077" name="TextBox 20">
            <a:extLst>
              <a:ext uri="{FF2B5EF4-FFF2-40B4-BE49-F238E27FC236}">
                <a16:creationId xmlns:a16="http://schemas.microsoft.com/office/drawing/2014/main" id="{CCA9B37A-A7EE-407C-AF75-2408DFF5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576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26A295A-B831-426C-AE40-7658462B5733}"/>
              </a:ext>
            </a:extLst>
          </p:cNvPr>
          <p:cNvSpPr/>
          <p:nvPr/>
        </p:nvSpPr>
        <p:spPr>
          <a:xfrm>
            <a:off x="3276600" y="4648200"/>
            <a:ext cx="3505200" cy="2209800"/>
          </a:xfrm>
          <a:prstGeom prst="roundRect">
            <a:avLst>
              <a:gd name="adj" fmla="val 338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6" grpId="0"/>
      <p:bldP spid="44077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>
            <a:extLst>
              <a:ext uri="{FF2B5EF4-FFF2-40B4-BE49-F238E27FC236}">
                <a16:creationId xmlns:a16="http://schemas.microsoft.com/office/drawing/2014/main" id="{427D372D-E7C9-426D-839F-6FE872F5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043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quan thoái hóa</a:t>
            </a:r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CB249581-28AC-4431-A2AB-47CF451C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Text Box 11">
            <a:extLst>
              <a:ext uri="{FF2B5EF4-FFF2-40B4-BE49-F238E27FC236}">
                <a16:creationId xmlns:a16="http://schemas.microsoft.com/office/drawing/2014/main" id="{CD718EFE-CC8E-4C46-B21B-2C5EC58E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72B81-7A35-4707-A2DE-F7CE72047640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D79C39-30E8-4431-81BF-87FB48574A5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752600"/>
          <a:ext cx="845820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thoái hóa</a:t>
                      </a:r>
                      <a:endParaRPr lang="en-US" sz="2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31" name="TextBox 7">
            <a:extLst>
              <a:ext uri="{FF2B5EF4-FFF2-40B4-BE49-F238E27FC236}">
                <a16:creationId xmlns:a16="http://schemas.microsoft.com/office/drawing/2014/main" id="{7463F459-34FA-4B34-96FB-B974DAE5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003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nguồn gốc</a:t>
            </a:r>
          </a:p>
        </p:txBody>
      </p:sp>
      <p:sp>
        <p:nvSpPr>
          <p:cNvPr id="21532" name="TextBox 8">
            <a:extLst>
              <a:ext uri="{FF2B5EF4-FFF2-40B4-BE49-F238E27FC236}">
                <a16:creationId xmlns:a16="http://schemas.microsoft.com/office/drawing/2014/main" id="{2812F626-FDA3-459C-9815-71F0CE53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908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nguồn gốc</a:t>
            </a:r>
          </a:p>
        </p:txBody>
      </p:sp>
      <p:sp>
        <p:nvSpPr>
          <p:cNvPr id="21533" name="TextBox 9">
            <a:extLst>
              <a:ext uri="{FF2B5EF4-FFF2-40B4-BE49-F238E27FC236}">
                <a16:creationId xmlns:a16="http://schemas.microsoft.com/office/drawing/2014/main" id="{FDC80D8A-ED57-46D7-9F2D-0DA9AE03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2432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còn/tiêu giảm</a:t>
            </a:r>
          </a:p>
        </p:txBody>
      </p:sp>
      <p:sp>
        <p:nvSpPr>
          <p:cNvPr id="21534" name="TextBox 10">
            <a:extLst>
              <a:ext uri="{FF2B5EF4-FFF2-40B4-BE49-F238E27FC236}">
                <a16:creationId xmlns:a16="http://schemas.microsoft.com/office/drawing/2014/main" id="{84457B4A-DCE2-46AD-9C5E-0A851E25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5029200"/>
            <a:ext cx="6553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cơ quan phát triển không đầy đủ ở cơ thể trưởng thành,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là cơ quan tương đồng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nhưng do điều kiện sống thay đổi,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này mất dần chức năng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 hóa.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5" name="TextBox 11">
            <a:extLst>
              <a:ext uri="{FF2B5EF4-FFF2-40B4-BE49-F238E27FC236}">
                <a16:creationId xmlns:a16="http://schemas.microsoft.com/office/drawing/2014/main" id="{00D921FE-69B3-4B3A-9F47-5354E04E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/>
      <p:bldP spid="21532" grpId="0"/>
      <p:bldP spid="21533" grpId="0"/>
      <p:bldP spid="21534" grpId="0"/>
      <p:bldP spid="215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13-02H-BasilosaurusLeg-NL">
            <a:extLst>
              <a:ext uri="{FF2B5EF4-FFF2-40B4-BE49-F238E27FC236}">
                <a16:creationId xmlns:a16="http://schemas.microsoft.com/office/drawing/2014/main" id="{85B19EC7-077E-42A8-87BA-664367C3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125"/>
            <a:ext cx="72390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>
            <a:extLst>
              <a:ext uri="{FF2B5EF4-FFF2-40B4-BE49-F238E27FC236}">
                <a16:creationId xmlns:a16="http://schemas.microsoft.com/office/drawing/2014/main" id="{73244A6B-566D-44B9-81BD-228DC37AF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49875"/>
            <a:ext cx="7772400" cy="120015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voi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còn di tích của xương đai hông, xương đùi và xương chày, hoàn toàn không dính với cột sống…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cá voi là động vật có vú.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36F958-E428-42FC-AC46-0713B483BD2F}"/>
              </a:ext>
            </a:extLst>
          </p:cNvPr>
          <p:cNvSpPr txBox="1"/>
          <p:nvPr/>
        </p:nvSpPr>
        <p:spPr>
          <a:xfrm>
            <a:off x="571500" y="5257800"/>
            <a:ext cx="8153400" cy="12001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các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loài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vật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hiện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nay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đều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hóa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một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loài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tô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̉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tiên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Box 2">
            <a:extLst>
              <a:ext uri="{FF2B5EF4-FFF2-40B4-BE49-F238E27FC236}">
                <a16:creationId xmlns:a16="http://schemas.microsoft.com/office/drawing/2014/main" id="{4E5E7B28-10A0-4A37-A686-FF218B30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Ý nghĩa </a:t>
            </a:r>
          </a:p>
        </p:txBody>
      </p:sp>
      <p:sp>
        <p:nvSpPr>
          <p:cNvPr id="53254" name="TextBox 2">
            <a:extLst>
              <a:ext uri="{FF2B5EF4-FFF2-40B4-BE49-F238E27FC236}">
                <a16:creationId xmlns:a16="http://schemas.microsoft.com/office/drawing/2014/main" id="{4CD1D059-9E5F-4BF5-A514-918688E9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295592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 VOI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allAtOnce" animBg="1"/>
      <p:bldP spid="51203" grpId="1" build="allAtOnce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:\Users\Admin\Downloads\hình nen\thu.jpg">
            <a:extLst>
              <a:ext uri="{FF2B5EF4-FFF2-40B4-BE49-F238E27FC236}">
                <a16:creationId xmlns:a16="http://schemas.microsoft.com/office/drawing/2014/main" id="{6D176A65-7ED2-4B43-B3FA-8B03792A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4E23E-67CD-4C80-B0C0-52093AE4098A}"/>
              </a:ext>
            </a:extLst>
          </p:cNvPr>
          <p:cNvSpPr/>
          <p:nvPr/>
        </p:nvSpPr>
        <p:spPr>
          <a:xfrm>
            <a:off x="838200" y="0"/>
            <a:ext cx="83058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C987D4E2-3462-4EB5-8F26-314BE150DA75}"/>
              </a:ext>
            </a:extLst>
          </p:cNvPr>
          <p:cNvSpPr/>
          <p:nvPr/>
        </p:nvSpPr>
        <p:spPr>
          <a:xfrm>
            <a:off x="76200" y="381000"/>
            <a:ext cx="762000" cy="685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35088C-C664-4BEF-8952-1BBD8C203797}"/>
              </a:ext>
            </a:extLst>
          </p:cNvPr>
          <p:cNvSpPr/>
          <p:nvPr/>
        </p:nvSpPr>
        <p:spPr>
          <a:xfrm>
            <a:off x="914400" y="2590800"/>
            <a:ext cx="5410200" cy="33528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do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9" descr="C:\Users\Admin\Downloads\hình nen\images.jpg">
            <a:extLst>
              <a:ext uri="{FF2B5EF4-FFF2-40B4-BE49-F238E27FC236}">
                <a16:creationId xmlns:a16="http://schemas.microsoft.com/office/drawing/2014/main" id="{F719EFB9-3629-4E47-B466-FBB42F36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13">
            <a:extLst>
              <a:ext uri="{FF2B5EF4-FFF2-40B4-BE49-F238E27FC236}">
                <a16:creationId xmlns:a16="http://schemas.microsoft.com/office/drawing/2014/main" id="{403A15CC-42B8-4459-B8E2-2896B0B7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16013"/>
            <a:ext cx="2963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55300" name="Rectangle 7">
            <a:extLst>
              <a:ext uri="{FF2B5EF4-FFF2-40B4-BE49-F238E27FC236}">
                <a16:creationId xmlns:a16="http://schemas.microsoft.com/office/drawing/2014/main" id="{33FA2D45-3F42-45A7-8D00-B042DF47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655638"/>
            <a:ext cx="6370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Text Box 11">
            <a:extLst>
              <a:ext uri="{FF2B5EF4-FFF2-40B4-BE49-F238E27FC236}">
                <a16:creationId xmlns:a16="http://schemas.microsoft.com/office/drawing/2014/main" id="{C7C9D5CA-86BF-4119-86E9-1EB9C7F1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B0AE14-4A1A-49F8-BA2E-22D8A01DC796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Rectangle 1">
            <a:extLst>
              <a:ext uri="{FF2B5EF4-FFF2-40B4-BE49-F238E27FC236}">
                <a16:creationId xmlns:a16="http://schemas.microsoft.com/office/drawing/2014/main" id="{8E9B9F3E-B79D-4DCD-86F7-A3258E31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5795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Định nghĩa: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3703FA5A-C470-4F9A-AEB1-F6C7D1DEDEBA}"/>
              </a:ext>
            </a:extLst>
          </p:cNvPr>
          <p:cNvSpPr/>
          <p:nvPr/>
        </p:nvSpPr>
        <p:spPr>
          <a:xfrm>
            <a:off x="1828800" y="2430461"/>
            <a:ext cx="7116763" cy="2446335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nl-NL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 những cơ quan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 nhau về nguồn gốc </a:t>
            </a:r>
            <a:r>
              <a:rPr lang="nl-NL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nhưng đảm nhiệm những </a:t>
            </a:r>
            <a:r>
              <a:rPr lang="nl-NL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 năng 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 nhau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>
            <a:extLst>
              <a:ext uri="{FF2B5EF4-FFF2-40B4-BE49-F238E27FC236}">
                <a16:creationId xmlns:a16="http://schemas.microsoft.com/office/drawing/2014/main" id="{A63A590F-F9EF-48A1-B285-973C594A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145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>
            <a:extLst>
              <a:ext uri="{FF2B5EF4-FFF2-40B4-BE49-F238E27FC236}">
                <a16:creationId xmlns:a16="http://schemas.microsoft.com/office/drawing/2014/main" id="{976E8284-68C4-4F2B-B294-7D2A023E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778000"/>
            <a:ext cx="15875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gai hồng">
            <a:extLst>
              <a:ext uri="{FF2B5EF4-FFF2-40B4-BE49-F238E27FC236}">
                <a16:creationId xmlns:a16="http://schemas.microsoft.com/office/drawing/2014/main" id="{C1C62EB1-F567-4169-AB33-EE65AE61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7500" r="2000" b="23750"/>
          <a:stretch>
            <a:fillRect/>
          </a:stretch>
        </p:blipFill>
        <p:spPr bwMode="auto">
          <a:xfrm>
            <a:off x="7048500" y="4286250"/>
            <a:ext cx="152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xương rồng">
            <a:extLst>
              <a:ext uri="{FF2B5EF4-FFF2-40B4-BE49-F238E27FC236}">
                <a16:creationId xmlns:a16="http://schemas.microsoft.com/office/drawing/2014/main" id="{9DA43019-8F38-4286-864F-268F0A5A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>
            <a:fillRect/>
          </a:stretch>
        </p:blipFill>
        <p:spPr bwMode="auto">
          <a:xfrm>
            <a:off x="5270500" y="4286250"/>
            <a:ext cx="14112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7" descr="Phan_Hoa_Giam_Can1">
            <a:extLst>
              <a:ext uri="{FF2B5EF4-FFF2-40B4-BE49-F238E27FC236}">
                <a16:creationId xmlns:a16="http://schemas.microsoft.com/office/drawing/2014/main" id="{35A84E73-C3E7-485F-B99E-E8B705A5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4889500" y="1770063"/>
            <a:ext cx="1714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8" descr="FG14_04">
            <a:extLst>
              <a:ext uri="{FF2B5EF4-FFF2-40B4-BE49-F238E27FC236}">
                <a16:creationId xmlns:a16="http://schemas.microsoft.com/office/drawing/2014/main" id="{86BADD06-9506-4FD8-8B14-A4CF590B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3876" r="48224" b="9085"/>
          <a:stretch>
            <a:fillRect/>
          </a:stretch>
        </p:blipFill>
        <p:spPr bwMode="auto">
          <a:xfrm>
            <a:off x="7175500" y="1773238"/>
            <a:ext cx="17145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5539A933-6C62-4823-99D8-3BA86590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3565525"/>
            <a:ext cx="9080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các một số loài côn trùng và cánh lớp chim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1079929-8901-460E-BE96-CB57C6890100}"/>
              </a:ext>
            </a:extLst>
          </p:cNvPr>
          <p:cNvSpPr>
            <a:spLocks/>
          </p:cNvSpPr>
          <p:nvPr/>
        </p:nvSpPr>
        <p:spPr bwMode="auto">
          <a:xfrm rot="-5400000">
            <a:off x="2103437" y="4087813"/>
            <a:ext cx="428625" cy="4254500"/>
          </a:xfrm>
          <a:prstGeom prst="leftBrace">
            <a:avLst>
              <a:gd name="adj1" fmla="val 72652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186F5EC-A8AC-4C85-8FBB-719253A1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6359525"/>
            <a:ext cx="470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 xương rồng và gai hoa hồng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DB0CC68-7A4A-401D-B00E-61D90DBB387A}"/>
              </a:ext>
            </a:extLst>
          </p:cNvPr>
          <p:cNvSpPr>
            <a:spLocks/>
          </p:cNvSpPr>
          <p:nvPr/>
        </p:nvSpPr>
        <p:spPr bwMode="auto">
          <a:xfrm rot="-5400000">
            <a:off x="6782593" y="4504532"/>
            <a:ext cx="214313" cy="3492500"/>
          </a:xfrm>
          <a:prstGeom prst="leftBrace">
            <a:avLst>
              <a:gd name="adj1" fmla="val 108264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313CBF62-C2E2-4ADF-90E9-10100701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359525"/>
            <a:ext cx="4699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hoàng tinh và củ khoai lang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A2B500E7-720C-4C56-A228-CBCA4ABBB718}"/>
              </a:ext>
            </a:extLst>
          </p:cNvPr>
          <p:cNvSpPr>
            <a:spLocks/>
          </p:cNvSpPr>
          <p:nvPr/>
        </p:nvSpPr>
        <p:spPr bwMode="auto">
          <a:xfrm rot="-5400000">
            <a:off x="4452937" y="-476249"/>
            <a:ext cx="428625" cy="7937500"/>
          </a:xfrm>
          <a:prstGeom prst="leftBrace">
            <a:avLst>
              <a:gd name="adj1" fmla="val 72617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34" name="Left-Right Arrow 15">
            <a:extLst>
              <a:ext uri="{FF2B5EF4-FFF2-40B4-BE49-F238E27FC236}">
                <a16:creationId xmlns:a16="http://schemas.microsoft.com/office/drawing/2014/main" id="{256BE89B-EAE2-4B68-A8AD-088360F6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349500"/>
            <a:ext cx="444500" cy="214313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35" name="Left-Right Arrow 15">
            <a:extLst>
              <a:ext uri="{FF2B5EF4-FFF2-40B4-BE49-F238E27FC236}">
                <a16:creationId xmlns:a16="http://schemas.microsoft.com/office/drawing/2014/main" id="{4496134A-4129-4215-9EE9-3A82E327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2349500"/>
            <a:ext cx="444500" cy="214313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36" name="Left-Right Arrow 15">
            <a:extLst>
              <a:ext uri="{FF2B5EF4-FFF2-40B4-BE49-F238E27FC236}">
                <a16:creationId xmlns:a16="http://schemas.microsoft.com/office/drawing/2014/main" id="{39BFF2D0-1929-4120-8631-877C6DDE4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929188"/>
            <a:ext cx="444500" cy="214312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37" name="Left-Right Arrow 15">
            <a:extLst>
              <a:ext uri="{FF2B5EF4-FFF2-40B4-BE49-F238E27FC236}">
                <a16:creationId xmlns:a16="http://schemas.microsoft.com/office/drawing/2014/main" id="{8877281A-246B-4A21-B045-652A05BAA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57813"/>
            <a:ext cx="444500" cy="214312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010" tIns="40005" rIns="80010" bIns="40005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38" name="Text Box 9">
            <a:extLst>
              <a:ext uri="{FF2B5EF4-FFF2-40B4-BE49-F238E27FC236}">
                <a16:creationId xmlns:a16="http://schemas.microsoft.com/office/drawing/2014/main" id="{63363F01-DA85-4354-BF3E-6E3BFC59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914400"/>
            <a:ext cx="411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56339" name="Line 27">
            <a:extLst>
              <a:ext uri="{FF2B5EF4-FFF2-40B4-BE49-F238E27FC236}">
                <a16:creationId xmlns:a16="http://schemas.microsoft.com/office/drawing/2014/main" id="{6D69F5A2-B470-4DAD-A964-A04A0963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0" y="4143375"/>
            <a:ext cx="0" cy="271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56340" name="Line 28">
            <a:extLst>
              <a:ext uri="{FF2B5EF4-FFF2-40B4-BE49-F238E27FC236}">
                <a16:creationId xmlns:a16="http://schemas.microsoft.com/office/drawing/2014/main" id="{5559B656-1B08-4820-A10E-0028B960B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00" y="4143375"/>
            <a:ext cx="8953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56341" name="Rectangle 7">
            <a:extLst>
              <a:ext uri="{FF2B5EF4-FFF2-40B4-BE49-F238E27FC236}">
                <a16:creationId xmlns:a16="http://schemas.microsoft.com/office/drawing/2014/main" id="{17CA8D2B-221C-4DAB-9A4A-48AB8EB27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2" name="Text Box 11">
            <a:extLst>
              <a:ext uri="{FF2B5EF4-FFF2-40B4-BE49-F238E27FC236}">
                <a16:creationId xmlns:a16="http://schemas.microsoft.com/office/drawing/2014/main" id="{6A2AD8B0-44F1-4FCE-814E-BA226868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A742BA-307E-428A-98A1-140F01F444BD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4" name="TextBox 1">
            <a:extLst>
              <a:ext uri="{FF2B5EF4-FFF2-40B4-BE49-F238E27FC236}">
                <a16:creationId xmlns:a16="http://schemas.microsoft.com/office/drawing/2014/main" id="{91BDAD5A-BF96-4D81-92CF-85F40E2F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906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pic>
        <p:nvPicPr>
          <p:cNvPr id="56345" name="Picture 27" descr="C:\Users\Admin\Downloads\hình nen\binhtinhjz5.jpg">
            <a:extLst>
              <a:ext uri="{FF2B5EF4-FFF2-40B4-BE49-F238E27FC236}">
                <a16:creationId xmlns:a16="http://schemas.microsoft.com/office/drawing/2014/main" id="{E114683E-75D4-4047-AC98-70B5D830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311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28" descr="C:\Users\Admin\Downloads\hình nen\tải xuống.jpg">
            <a:extLst>
              <a:ext uri="{FF2B5EF4-FFF2-40B4-BE49-F238E27FC236}">
                <a16:creationId xmlns:a16="http://schemas.microsoft.com/office/drawing/2014/main" id="{F2FDF37F-6466-469D-A7F3-31194E71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495800"/>
            <a:ext cx="19431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7" name="Oval 1">
            <a:extLst>
              <a:ext uri="{FF2B5EF4-FFF2-40B4-BE49-F238E27FC236}">
                <a16:creationId xmlns:a16="http://schemas.microsoft.com/office/drawing/2014/main" id="{8CC7A179-5699-4BB7-B848-3D2367BB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465763"/>
            <a:ext cx="419100" cy="2492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6348" name="Oval 28">
            <a:extLst>
              <a:ext uri="{FF2B5EF4-FFF2-40B4-BE49-F238E27FC236}">
                <a16:creationId xmlns:a16="http://schemas.microsoft.com/office/drawing/2014/main" id="{03BEC9E4-7B39-4F98-99A1-3AE1E28A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618163"/>
            <a:ext cx="419100" cy="2492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/>
      <p:bldP spid="26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ownloads\hình nen\lá.jpg">
            <a:extLst>
              <a:ext uri="{FF2B5EF4-FFF2-40B4-BE49-F238E27FC236}">
                <a16:creationId xmlns:a16="http://schemas.microsoft.com/office/drawing/2014/main" id="{2AB35F4C-8152-4CFB-A2BF-822A7DDF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09600"/>
            <a:ext cx="9232900" cy="76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>
            <a:extLst>
              <a:ext uri="{FF2B5EF4-FFF2-40B4-BE49-F238E27FC236}">
                <a16:creationId xmlns:a16="http://schemas.microsoft.com/office/drawing/2014/main" id="{C1BD3E28-F43A-4A02-A152-D27A8789B632}"/>
              </a:ext>
            </a:extLst>
          </p:cNvPr>
          <p:cNvSpPr/>
          <p:nvPr/>
        </p:nvSpPr>
        <p:spPr>
          <a:xfrm>
            <a:off x="152400" y="-176213"/>
            <a:ext cx="4387850" cy="3529013"/>
          </a:xfrm>
          <a:prstGeom prst="irregularSeal1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0BAAE5AA-19F5-480D-85FA-AECC285DF44D}"/>
              </a:ext>
            </a:extLst>
          </p:cNvPr>
          <p:cNvSpPr/>
          <p:nvPr/>
        </p:nvSpPr>
        <p:spPr>
          <a:xfrm>
            <a:off x="4540250" y="1447800"/>
            <a:ext cx="4451350" cy="5410200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>
            <a:extLst>
              <a:ext uri="{FF2B5EF4-FFF2-40B4-BE49-F238E27FC236}">
                <a16:creationId xmlns:a16="http://schemas.microsoft.com/office/drawing/2014/main" id="{7D1E9825-DF37-49F6-9866-3704EB98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395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>
            <a:extLst>
              <a:ext uri="{FF2B5EF4-FFF2-40B4-BE49-F238E27FC236}">
                <a16:creationId xmlns:a16="http://schemas.microsoft.com/office/drawing/2014/main" id="{381CBC8E-2B70-44DC-9D1E-398B7C28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2819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Line 7">
            <a:extLst>
              <a:ext uri="{FF2B5EF4-FFF2-40B4-BE49-F238E27FC236}">
                <a16:creationId xmlns:a16="http://schemas.microsoft.com/office/drawing/2014/main" id="{D0643D4C-C370-43A7-B0FE-530D9C227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800600"/>
            <a:ext cx="228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9">
            <a:extLst>
              <a:ext uri="{FF2B5EF4-FFF2-40B4-BE49-F238E27FC236}">
                <a16:creationId xmlns:a16="http://schemas.microsoft.com/office/drawing/2014/main" id="{9EEBA2EB-5A80-43EA-8FD1-1971D783F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752600"/>
            <a:ext cx="228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Box 7">
            <a:extLst>
              <a:ext uri="{FF2B5EF4-FFF2-40B4-BE49-F238E27FC236}">
                <a16:creationId xmlns:a16="http://schemas.microsoft.com/office/drawing/2014/main" id="{6FA080D7-FC0D-43AD-85CD-9685995E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3825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bướm là biến đổi mấu lồi ở ngực côn trùng </a:t>
            </a:r>
          </a:p>
        </p:txBody>
      </p:sp>
      <p:sp>
        <p:nvSpPr>
          <p:cNvPr id="58375" name="TextBox 8">
            <a:extLst>
              <a:ext uri="{FF2B5EF4-FFF2-40B4-BE49-F238E27FC236}">
                <a16:creationId xmlns:a16="http://schemas.microsoft.com/office/drawing/2014/main" id="{A2506145-E756-4A53-8C2C-9275B1C3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8625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dơi là biến đổi chi trước của loài tổ tiên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4E8578AF-0904-4013-ABEF-2FA25305F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7" name="Text Box 11">
            <a:extLst>
              <a:ext uri="{FF2B5EF4-FFF2-40B4-BE49-F238E27FC236}">
                <a16:creationId xmlns:a16="http://schemas.microsoft.com/office/drawing/2014/main" id="{5DD72727-EAF1-4FEC-AF79-EB064DA2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771CD-0681-4384-84D3-F0D52702AD19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13">
            <a:extLst>
              <a:ext uri="{FF2B5EF4-FFF2-40B4-BE49-F238E27FC236}">
                <a16:creationId xmlns:a16="http://schemas.microsoft.com/office/drawing/2014/main" id="{54E5981E-C621-4434-944A-31283625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9906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58380" name="TextBox 13">
            <a:extLst>
              <a:ext uri="{FF2B5EF4-FFF2-40B4-BE49-F238E27FC236}">
                <a16:creationId xmlns:a16="http://schemas.microsoft.com/office/drawing/2014/main" id="{41EC0A40-053F-489B-A379-F761D635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9065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FG14_04">
            <a:extLst>
              <a:ext uri="{FF2B5EF4-FFF2-40B4-BE49-F238E27FC236}">
                <a16:creationId xmlns:a16="http://schemas.microsoft.com/office/drawing/2014/main" id="{86D0C614-0F14-46C1-9550-E5E0ED32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3876" r="48224" b="9085"/>
          <a:stretch>
            <a:fillRect/>
          </a:stretch>
        </p:blipFill>
        <p:spPr bwMode="auto">
          <a:xfrm>
            <a:off x="144780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>
            <a:extLst>
              <a:ext uri="{FF2B5EF4-FFF2-40B4-BE49-F238E27FC236}">
                <a16:creationId xmlns:a16="http://schemas.microsoft.com/office/drawing/2014/main" id="{7BFAC0B9-539D-47D0-A6DA-D0E08BAD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2286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ong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triển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396" name="Text Box 6">
            <a:extLst>
              <a:ext uri="{FF2B5EF4-FFF2-40B4-BE49-F238E27FC236}">
                <a16:creationId xmlns:a16="http://schemas.microsoft.com/office/drawing/2014/main" id="{E7815826-34A8-4773-9AF7-2A62E3CC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0"/>
            <a:ext cx="2209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Cánh chim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là biến dạng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của chi trước</a:t>
            </a:r>
            <a:r>
              <a:rPr lang="en-US" altLang="en-US" sz="18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9397" name="Line 7">
            <a:extLst>
              <a:ext uri="{FF2B5EF4-FFF2-40B4-BE49-F238E27FC236}">
                <a16:creationId xmlns:a16="http://schemas.microsoft.com/office/drawing/2014/main" id="{10407931-E875-49FF-9E87-E9099CB68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76800"/>
            <a:ext cx="1981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8" name="Picture 8" descr="Phan_Hoa_Giam_Can1">
            <a:extLst>
              <a:ext uri="{FF2B5EF4-FFF2-40B4-BE49-F238E27FC236}">
                <a16:creationId xmlns:a16="http://schemas.microsoft.com/office/drawing/2014/main" id="{7AB918A7-16AC-44D7-9702-090C4EA9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1447800" y="1447800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Line 9">
            <a:extLst>
              <a:ext uri="{FF2B5EF4-FFF2-40B4-BE49-F238E27FC236}">
                <a16:creationId xmlns:a16="http://schemas.microsoft.com/office/drawing/2014/main" id="{4902E103-E0B4-453D-AE74-8434BE96E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2A51A5A6-9D6A-44D9-9C88-7E934A7F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1" name="Text Box 11">
            <a:extLst>
              <a:ext uri="{FF2B5EF4-FFF2-40B4-BE49-F238E27FC236}">
                <a16:creationId xmlns:a16="http://schemas.microsoft.com/office/drawing/2014/main" id="{23DBD564-3322-4C14-9AA8-6A9923AC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3F5A9D-F758-4921-AE4A-9C7F14530814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Rectangle 13">
            <a:extLst>
              <a:ext uri="{FF2B5EF4-FFF2-40B4-BE49-F238E27FC236}">
                <a16:creationId xmlns:a16="http://schemas.microsoft.com/office/drawing/2014/main" id="{2E0B4F82-76DF-4C3C-86DC-64EEF197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9906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59404" name="TextBox 12">
            <a:extLst>
              <a:ext uri="{FF2B5EF4-FFF2-40B4-BE49-F238E27FC236}">
                <a16:creationId xmlns:a16="http://schemas.microsoft.com/office/drawing/2014/main" id="{D097B945-1227-4F88-8779-30B76117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390650"/>
            <a:ext cx="455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B98B6946-0CFD-41C0-840F-8C82F768C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23025"/>
            <a:ext cx="1876425" cy="298450"/>
          </a:xfr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F2DB50-9A54-4633-8E21-6CD7E59083E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0419" name="Text Box 8">
            <a:extLst>
              <a:ext uri="{FF2B5EF4-FFF2-40B4-BE49-F238E27FC236}">
                <a16:creationId xmlns:a16="http://schemas.microsoft.com/office/drawing/2014/main" id="{7A046CB3-3705-43CE-A73B-BE6377F4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638800"/>
            <a:ext cx="4025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Gai hoa hồng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( phát triển từ biểu bì thân) </a:t>
            </a:r>
          </a:p>
        </p:txBody>
      </p:sp>
      <p:sp>
        <p:nvSpPr>
          <p:cNvPr id="60420" name="Text Box 9">
            <a:extLst>
              <a:ext uri="{FF2B5EF4-FFF2-40B4-BE49-F238E27FC236}">
                <a16:creationId xmlns:a16="http://schemas.microsoft.com/office/drawing/2014/main" id="{C1D6F8AF-6090-4BE3-B610-860BA9E8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562600"/>
            <a:ext cx="3014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Gai xương rồng 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( biến dạng của lá)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0421" name="Rectangle 13">
            <a:extLst>
              <a:ext uri="{FF2B5EF4-FFF2-40B4-BE49-F238E27FC236}">
                <a16:creationId xmlns:a16="http://schemas.microsoft.com/office/drawing/2014/main" id="{3ABD9D84-BC6D-4808-9A96-35C90B1A4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914400"/>
            <a:ext cx="2963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0422" name="Rectangle 7">
            <a:extLst>
              <a:ext uri="{FF2B5EF4-FFF2-40B4-BE49-F238E27FC236}">
                <a16:creationId xmlns:a16="http://schemas.microsoft.com/office/drawing/2014/main" id="{E2B76B14-908B-4D13-A7AD-31830239F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3" name="Text Box 11">
            <a:extLst>
              <a:ext uri="{FF2B5EF4-FFF2-40B4-BE49-F238E27FC236}">
                <a16:creationId xmlns:a16="http://schemas.microsoft.com/office/drawing/2014/main" id="{415A4DFD-6AD2-495F-8A31-2E4963A0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9F6B6-AF52-4EE4-AF1F-D0F1F8A7131D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5" name="Picture 9" descr="gai hong">
            <a:extLst>
              <a:ext uri="{FF2B5EF4-FFF2-40B4-BE49-F238E27FC236}">
                <a16:creationId xmlns:a16="http://schemas.microsoft.com/office/drawing/2014/main" id="{33201494-2BD5-421D-A921-6797512A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9290" r="6557" b="9435"/>
          <a:stretch>
            <a:fillRect/>
          </a:stretch>
        </p:blipFill>
        <p:spPr bwMode="auto">
          <a:xfrm>
            <a:off x="4114800" y="1905000"/>
            <a:ext cx="42545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Oval 27">
            <a:extLst>
              <a:ext uri="{FF2B5EF4-FFF2-40B4-BE49-F238E27FC236}">
                <a16:creationId xmlns:a16="http://schemas.microsoft.com/office/drawing/2014/main" id="{C6829511-67AF-44F9-A99C-31A2A2C4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92513"/>
            <a:ext cx="558800" cy="5842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2800">
              <a:solidFill>
                <a:srgbClr val="FF0000"/>
              </a:solidFill>
            </a:endParaRPr>
          </a:p>
        </p:txBody>
      </p:sp>
      <p:pic>
        <p:nvPicPr>
          <p:cNvPr id="60427" name="Picture 10" descr="xuong rong">
            <a:extLst>
              <a:ext uri="{FF2B5EF4-FFF2-40B4-BE49-F238E27FC236}">
                <a16:creationId xmlns:a16="http://schemas.microsoft.com/office/drawing/2014/main" id="{8C9F24D0-572D-4D60-BD0E-AF616FD1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81200"/>
            <a:ext cx="381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Oval 27">
            <a:extLst>
              <a:ext uri="{FF2B5EF4-FFF2-40B4-BE49-F238E27FC236}">
                <a16:creationId xmlns:a16="http://schemas.microsoft.com/office/drawing/2014/main" id="{44946A74-41B8-485E-86E5-9D60957D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4502150"/>
            <a:ext cx="614363" cy="584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1F47A6-417F-4B98-BE30-E4146FEBFA3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62000"/>
          <a:ext cx="8229600" cy="603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3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lang="en-US" sz="20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dơi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2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bướm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4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18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 hoa hồng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3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3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73" name="TextBox 4">
            <a:extLst>
              <a:ext uri="{FF2B5EF4-FFF2-40B4-BE49-F238E27FC236}">
                <a16:creationId xmlns:a16="http://schemas.microsoft.com/office/drawing/2014/main" id="{D580BD0C-D9F3-41EE-8A79-7B1153572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716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 trước của bò sát</a:t>
            </a:r>
            <a:endParaRPr lang="en-US" alt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4" name="TextBox 5">
            <a:extLst>
              <a:ext uri="{FF2B5EF4-FFF2-40B4-BE49-F238E27FC236}">
                <a16:creationId xmlns:a16="http://schemas.microsoft.com/office/drawing/2014/main" id="{64F134D9-9489-413D-90AB-3AD313A1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908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lưng của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phần ngực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 trùng</a:t>
            </a:r>
            <a:endParaRPr lang="en-US" alt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5" name="TextBox 6">
            <a:extLst>
              <a:ext uri="{FF2B5EF4-FFF2-40B4-BE49-F238E27FC236}">
                <a16:creationId xmlns:a16="http://schemas.microsoft.com/office/drawing/2014/main" id="{C8DA14C9-C451-4F26-B694-A4AD9466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</p:txBody>
      </p:sp>
      <p:sp>
        <p:nvSpPr>
          <p:cNvPr id="61476" name="TextBox 7">
            <a:extLst>
              <a:ext uri="{FF2B5EF4-FFF2-40B4-BE49-F238E27FC236}">
                <a16:creationId xmlns:a16="http://schemas.microsoft.com/office/drawing/2014/main" id="{FD0BB811-99DC-49B0-A735-FBCA7431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Biểu bì thân</a:t>
            </a:r>
            <a:endParaRPr lang="en-US" alt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7" name="TextBox 8">
            <a:extLst>
              <a:ext uri="{FF2B5EF4-FFF2-40B4-BE49-F238E27FC236}">
                <a16:creationId xmlns:a16="http://schemas.microsoft.com/office/drawing/2014/main" id="{41C538BB-F1AA-4AD3-8590-884F85FD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8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8" name="TextBox 9">
            <a:extLst>
              <a:ext uri="{FF2B5EF4-FFF2-40B4-BE49-F238E27FC236}">
                <a16:creationId xmlns:a16="http://schemas.microsoft.com/office/drawing/2014/main" id="{CF50B811-4551-4425-86CE-9A348173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172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alt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9" name="TextBox 10">
            <a:extLst>
              <a:ext uri="{FF2B5EF4-FFF2-40B4-BE49-F238E27FC236}">
                <a16:creationId xmlns:a16="http://schemas.microsoft.com/office/drawing/2014/main" id="{8A2EE0E1-DC0D-421B-B352-A057EF5E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68513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sinh vật bay lượn </a:t>
            </a:r>
          </a:p>
        </p:txBody>
      </p:sp>
      <p:sp>
        <p:nvSpPr>
          <p:cNvPr id="61480" name="TextBox 11">
            <a:extLst>
              <a:ext uri="{FF2B5EF4-FFF2-40B4-BE49-F238E27FC236}">
                <a16:creationId xmlns:a16="http://schemas.microsoft.com/office/drawing/2014/main" id="{2D1DE48B-B60D-484D-843C-F158804F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</a:p>
        </p:txBody>
      </p:sp>
      <p:sp>
        <p:nvSpPr>
          <p:cNvPr id="61481" name="TextBox 12">
            <a:extLst>
              <a:ext uri="{FF2B5EF4-FFF2-40B4-BE49-F238E27FC236}">
                <a16:creationId xmlns:a16="http://schemas.microsoft.com/office/drawing/2014/main" id="{0082502C-4DA9-40C3-824A-B775AB8D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7102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trữ dinh dưỡng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3">
            <a:extLst>
              <a:ext uri="{FF2B5EF4-FFF2-40B4-BE49-F238E27FC236}">
                <a16:creationId xmlns:a16="http://schemas.microsoft.com/office/drawing/2014/main" id="{2A344EBD-0739-4131-A2FD-1CFCEB266AA4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657600"/>
            <a:ext cx="4114800" cy="3081338"/>
            <a:chOff x="3120" y="2544"/>
            <a:chExt cx="2592" cy="1941"/>
          </a:xfrm>
        </p:grpSpPr>
        <p:pic>
          <p:nvPicPr>
            <p:cNvPr id="63498" name="Picture 6">
              <a:extLst>
                <a:ext uri="{FF2B5EF4-FFF2-40B4-BE49-F238E27FC236}">
                  <a16:creationId xmlns:a16="http://schemas.microsoft.com/office/drawing/2014/main" id="{0FE2D6EC-8531-4A20-B096-7A5F42F8F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44"/>
              <a:ext cx="2592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9" name="Text Box 7">
              <a:extLst>
                <a:ext uri="{FF2B5EF4-FFF2-40B4-BE49-F238E27FC236}">
                  <a16:creationId xmlns:a16="http://schemas.microsoft.com/office/drawing/2014/main" id="{022E9779-3CF3-42A0-B163-AD75C50E7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197"/>
              <a:ext cx="2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600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Cá voi: thuộc lớp thú </a:t>
              </a:r>
            </a:p>
          </p:txBody>
        </p:sp>
      </p:grpSp>
      <p:grpSp>
        <p:nvGrpSpPr>
          <p:cNvPr id="63491" name="Group 11">
            <a:extLst>
              <a:ext uri="{FF2B5EF4-FFF2-40B4-BE49-F238E27FC236}">
                <a16:creationId xmlns:a16="http://schemas.microsoft.com/office/drawing/2014/main" id="{F1AF1FDA-4B31-405D-B882-7EC12D72371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33400"/>
            <a:ext cx="3810000" cy="3048000"/>
            <a:chOff x="1680" y="624"/>
            <a:chExt cx="2400" cy="1920"/>
          </a:xfrm>
        </p:grpSpPr>
        <p:pic>
          <p:nvPicPr>
            <p:cNvPr id="63496" name="Picture 4" descr="images1332313_camap">
              <a:extLst>
                <a:ext uri="{FF2B5EF4-FFF2-40B4-BE49-F238E27FC236}">
                  <a16:creationId xmlns:a16="http://schemas.microsoft.com/office/drawing/2014/main" id="{7CD32529-CB9C-458F-87DC-3E46E1711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24"/>
              <a:ext cx="2400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8">
              <a:extLst>
                <a:ext uri="{FF2B5EF4-FFF2-40B4-BE49-F238E27FC236}">
                  <a16:creationId xmlns:a16="http://schemas.microsoft.com/office/drawing/2014/main" id="{4B773383-DA70-408B-B676-71956E50A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2256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Cá mập: thuộc lớp cá </a:t>
              </a:r>
            </a:p>
          </p:txBody>
        </p:sp>
      </p:grpSp>
      <p:grpSp>
        <p:nvGrpSpPr>
          <p:cNvPr id="63492" name="Group 12">
            <a:extLst>
              <a:ext uri="{FF2B5EF4-FFF2-40B4-BE49-F238E27FC236}">
                <a16:creationId xmlns:a16="http://schemas.microsoft.com/office/drawing/2014/main" id="{829E39FC-EE42-4BF1-B517-EE13085CA4B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57600"/>
            <a:ext cx="4114800" cy="3114675"/>
            <a:chOff x="192" y="2544"/>
            <a:chExt cx="2592" cy="1962"/>
          </a:xfrm>
        </p:grpSpPr>
        <p:pic>
          <p:nvPicPr>
            <p:cNvPr id="63494" name="Picture 5">
              <a:extLst>
                <a:ext uri="{FF2B5EF4-FFF2-40B4-BE49-F238E27FC236}">
                  <a16:creationId xmlns:a16="http://schemas.microsoft.com/office/drawing/2014/main" id="{80C744C0-6D09-4262-B1E3-9BF751C18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2592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Text Box 9">
              <a:extLst>
                <a:ext uri="{FF2B5EF4-FFF2-40B4-BE49-F238E27FC236}">
                  <a16:creationId xmlns:a16="http://schemas.microsoft.com/office/drawing/2014/main" id="{12C05658-159F-4465-B288-B3B695BB0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4218"/>
              <a:ext cx="2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Ngư long: thuộc lớp bò sát</a:t>
              </a:r>
            </a:p>
          </p:txBody>
        </p:sp>
      </p:grpSp>
      <p:sp>
        <p:nvSpPr>
          <p:cNvPr id="63493" name="Text Box 10">
            <a:extLst>
              <a:ext uri="{FF2B5EF4-FFF2-40B4-BE49-F238E27FC236}">
                <a16:creationId xmlns:a16="http://schemas.microsoft.com/office/drawing/2014/main" id="{F92923FC-DC94-441C-AE47-8DE34EA9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7307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 ĐỒNG QUY TÍNH TRẠNG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9">
            <a:extLst>
              <a:ext uri="{FF2B5EF4-FFF2-40B4-BE49-F238E27FC236}">
                <a16:creationId xmlns:a16="http://schemas.microsoft.com/office/drawing/2014/main" id="{2F7D4765-A4ED-497D-BD55-AF6ABD14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9572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quan tương tự</a:t>
            </a:r>
          </a:p>
        </p:txBody>
      </p:sp>
      <p:sp>
        <p:nvSpPr>
          <p:cNvPr id="64515" name="TextBox 9">
            <a:extLst>
              <a:ext uri="{FF2B5EF4-FFF2-40B4-BE49-F238E27FC236}">
                <a16:creationId xmlns:a16="http://schemas.microsoft.com/office/drawing/2014/main" id="{F59EB81D-95DC-47D1-AC42-CB115EDE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752600"/>
            <a:ext cx="8496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  <a:p>
            <a:pPr algn="just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  <a:p>
            <a:pPr algn="just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Ý nghĩa: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2662E2BC-BDDB-42BC-9772-F0DE06A92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136900"/>
            <a:ext cx="7886700" cy="10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76F2898E-F51F-4B77-AFF6-02C02C5C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8" name="Text Box 11">
            <a:extLst>
              <a:ext uri="{FF2B5EF4-FFF2-40B4-BE49-F238E27FC236}">
                <a16:creationId xmlns:a16="http://schemas.microsoft.com/office/drawing/2014/main" id="{08A11687-B2C2-4B6E-A452-D58B07EE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137C7B-D816-4B42-A69E-A6C981E097D0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D1E96B71-721F-41D7-BAAC-FDC3019F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3714750"/>
            <a:ext cx="2132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78886-7A02-49C3-9CC6-D1BC7DE46648}" type="slidenum"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C1A294B5-7B33-437A-9E25-68562AE7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0063"/>
            <a:ext cx="8128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cơ quan tương đồng và cơ quan tương tự về nguồn gốc, chức năng?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2FEC86C-B1AC-441F-B234-10C2D1C25126}"/>
              </a:ext>
            </a:extLst>
          </p:cNvPr>
          <p:cNvGraphicFramePr>
            <a:graphicFrameLocks noGrp="1"/>
          </p:cNvGraphicFramePr>
          <p:nvPr/>
        </p:nvGraphicFramePr>
        <p:xfrm>
          <a:off x="698500" y="1785938"/>
          <a:ext cx="7747000" cy="404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6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lang="en-US" sz="2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5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563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29167E93-94DA-4C27-A23A-FF8ACDF2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3425825"/>
            <a:ext cx="2921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1 nguồn gốc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6F89AFE-B985-4859-B9EA-0623BFD8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5825"/>
            <a:ext cx="2667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 defTabSz="914003" eaLnBrk="1" hangingPunct="1">
              <a:spcBef>
                <a:spcPct val="50000"/>
              </a:spcBef>
              <a:defRPr/>
            </a:pP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4C51D13-CF48-41D9-B3F4-7F1B615F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857750"/>
            <a:ext cx="2730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 defTabSz="914003" eaLnBrk="1" hangingPunct="1">
              <a:spcBef>
                <a:spcPct val="50000"/>
              </a:spcBef>
              <a:defRPr/>
            </a:pP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98E2B8A-DFED-45F0-B645-135B5AE0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854575"/>
            <a:ext cx="241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0">
            <a:extLst>
              <a:ext uri="{FF2B5EF4-FFF2-40B4-BE49-F238E27FC236}">
                <a16:creationId xmlns:a16="http://schemas.microsoft.com/office/drawing/2014/main" id="{DF8593EE-5B18-4036-A2AE-95A13433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BẰNG CHỨNG PHÔI SINH HỌC</a:t>
            </a:r>
          </a:p>
        </p:txBody>
      </p:sp>
      <p:pic>
        <p:nvPicPr>
          <p:cNvPr id="66563" name="Picture 48" descr="phoi">
            <a:hlinkClick r:id="rId2" action="ppaction://hlinksldjump"/>
            <a:extLst>
              <a:ext uri="{FF2B5EF4-FFF2-40B4-BE49-F238E27FC236}">
                <a16:creationId xmlns:a16="http://schemas.microsoft.com/office/drawing/2014/main" id="{500DB78D-0FB0-426A-A398-5AF3339E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57" name="Text Box 53">
            <a:extLst>
              <a:ext uri="{FF2B5EF4-FFF2-40B4-BE49-F238E27FC236}">
                <a16:creationId xmlns:a16="http://schemas.microsoft.com/office/drawing/2014/main" id="{B9C924AC-CEA7-4463-886B-B22CB50D3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733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5" name="TextBox 11">
            <a:extLst>
              <a:ext uri="{FF2B5EF4-FFF2-40B4-BE49-F238E27FC236}">
                <a16:creationId xmlns:a16="http://schemas.microsoft.com/office/drawing/2014/main" id="{3EA80959-57F6-4547-BDCF-F84548D2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524000"/>
            <a:ext cx="4041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nguồn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Text Box 11">
            <a:extLst>
              <a:ext uri="{FF2B5EF4-FFF2-40B4-BE49-F238E27FC236}">
                <a16:creationId xmlns:a16="http://schemas.microsoft.com/office/drawing/2014/main" id="{1B60C776-3205-4651-A78B-336693B8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88A7E-C2D5-4A7A-8C06-A754CD4EE49C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7" grpId="0"/>
      <p:bldP spid="614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C:\Users\Admin\Downloads\hình nen\lá.jpg">
            <a:extLst>
              <a:ext uri="{FF2B5EF4-FFF2-40B4-BE49-F238E27FC236}">
                <a16:creationId xmlns:a16="http://schemas.microsoft.com/office/drawing/2014/main" id="{7812909F-8D5C-4CD6-85FF-532A3872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40">
            <a:extLst>
              <a:ext uri="{FF2B5EF4-FFF2-40B4-BE49-F238E27FC236}">
                <a16:creationId xmlns:a16="http://schemas.microsoft.com/office/drawing/2014/main" id="{4AD63C2A-2722-43AE-BB2D-FE557741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BẰNG CHỨNG ĐỊA LÝ SINH VẬT HỌC</a:t>
            </a:r>
          </a:p>
        </p:txBody>
      </p:sp>
      <p:sp>
        <p:nvSpPr>
          <p:cNvPr id="67588" name="Text Box 11">
            <a:extLst>
              <a:ext uri="{FF2B5EF4-FFF2-40B4-BE49-F238E27FC236}">
                <a16:creationId xmlns:a16="http://schemas.microsoft.com/office/drawing/2014/main" id="{03463841-AF6D-4063-8B91-8087F43A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918501-81F3-43D6-9A5A-6FA22DDBC06A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8B9D98-B93C-4078-AFC8-77A4424C527B}"/>
              </a:ext>
            </a:extLst>
          </p:cNvPr>
          <p:cNvSpPr/>
          <p:nvPr/>
        </p:nvSpPr>
        <p:spPr>
          <a:xfrm>
            <a:off x="1066800" y="1147763"/>
            <a:ext cx="4800600" cy="833437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5C637C65-DAF3-453D-AE9B-0D77D78B8FDF}"/>
              </a:ext>
            </a:extLst>
          </p:cNvPr>
          <p:cNvSpPr/>
          <p:nvPr/>
        </p:nvSpPr>
        <p:spPr>
          <a:xfrm>
            <a:off x="2114550" y="1981200"/>
            <a:ext cx="2705100" cy="24384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EC042591-BF7B-46C0-9D9D-B7F613E84764}"/>
              </a:ext>
            </a:extLst>
          </p:cNvPr>
          <p:cNvSpPr/>
          <p:nvPr/>
        </p:nvSpPr>
        <p:spPr>
          <a:xfrm>
            <a:off x="457200" y="1828800"/>
            <a:ext cx="6019800" cy="2895600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0">
            <a:extLst>
              <a:ext uri="{FF2B5EF4-FFF2-40B4-BE49-F238E27FC236}">
                <a16:creationId xmlns:a16="http://schemas.microsoft.com/office/drawing/2014/main" id="{EF626102-F4B1-4077-A127-04B9FB3E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HỌC PHÂN TỬ</a:t>
            </a:r>
          </a:p>
        </p:txBody>
      </p:sp>
      <p:sp>
        <p:nvSpPr>
          <p:cNvPr id="68611" name="Text Box 11">
            <a:extLst>
              <a:ext uri="{FF2B5EF4-FFF2-40B4-BE49-F238E27FC236}">
                <a16:creationId xmlns:a16="http://schemas.microsoft.com/office/drawing/2014/main" id="{FA7E0FE3-4F04-4711-8E90-398E0F92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6DD222-0018-49A6-9D50-7A7FF1A9E0FB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3" name="Picture 10" descr="chef_knife_chopping_g_lc">
            <a:extLst>
              <a:ext uri="{FF2B5EF4-FFF2-40B4-BE49-F238E27FC236}">
                <a16:creationId xmlns:a16="http://schemas.microsoft.com/office/drawing/2014/main" id="{41B5B8A8-A5E2-48EC-900C-B155377F4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75225"/>
            <a:ext cx="2209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Box 1">
            <a:extLst>
              <a:ext uri="{FF2B5EF4-FFF2-40B4-BE49-F238E27FC236}">
                <a16:creationId xmlns:a16="http://schemas.microsoft.com/office/drawing/2014/main" id="{1AC8E5BA-2DFC-4624-A9D2-9A07EE54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9163"/>
            <a:ext cx="373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Bằng chứng tế bào học</a:t>
            </a:r>
          </a:p>
        </p:txBody>
      </p:sp>
      <p:sp>
        <p:nvSpPr>
          <p:cNvPr id="68615" name="Rectangle 2">
            <a:extLst>
              <a:ext uri="{FF2B5EF4-FFF2-40B4-BE49-F238E27FC236}">
                <a16:creationId xmlns:a16="http://schemas.microsoft.com/office/drawing/2014/main" id="{14E61CCE-D3AB-40B5-99C7-ACBAB162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01000" cy="24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tế bào học cho thấy </a:t>
            </a:r>
            <a:r>
              <a:rPr lang="vi-VN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sinh vật đều được cấu tạo từ tế bào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tế bào đều được sinh ra từ các 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ế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 sống trước nó.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ownloads\hình nen\hoa.jpg">
            <a:extLst>
              <a:ext uri="{FF2B5EF4-FFF2-40B4-BE49-F238E27FC236}">
                <a16:creationId xmlns:a16="http://schemas.microsoft.com/office/drawing/2014/main" id="{DF3B2018-5B13-403A-AD47-7D73A708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A1DD03-86A5-42CE-9293-483C7CD3A38A}"/>
              </a:ext>
            </a:extLst>
          </p:cNvPr>
          <p:cNvSpPr/>
          <p:nvPr/>
        </p:nvSpPr>
        <p:spPr>
          <a:xfrm>
            <a:off x="1447800" y="2438400"/>
            <a:ext cx="2971800" cy="1752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83D426-3416-413A-8FA0-D2675887915E}"/>
              </a:ext>
            </a:extLst>
          </p:cNvPr>
          <p:cNvSpPr/>
          <p:nvPr/>
        </p:nvSpPr>
        <p:spPr>
          <a:xfrm>
            <a:off x="1447800" y="4267200"/>
            <a:ext cx="3048000" cy="175260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0947209-0215-4C14-9F20-7172831517FB}"/>
              </a:ext>
            </a:extLst>
          </p:cNvPr>
          <p:cNvSpPr/>
          <p:nvPr/>
        </p:nvSpPr>
        <p:spPr>
          <a:xfrm>
            <a:off x="4419600" y="2667000"/>
            <a:ext cx="3733800" cy="129540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thạch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625EE01-CA66-4B45-8B7B-1536E6921E2C}"/>
              </a:ext>
            </a:extLst>
          </p:cNvPr>
          <p:cNvSpPr/>
          <p:nvPr/>
        </p:nvSpPr>
        <p:spPr>
          <a:xfrm>
            <a:off x="4495800" y="4191000"/>
            <a:ext cx="4724400" cy="1828800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253EC-AD11-4F8C-A751-00B03CF4F07E}"/>
              </a:ext>
            </a:extLst>
          </p:cNvPr>
          <p:cNvSpPr/>
          <p:nvPr/>
        </p:nvSpPr>
        <p:spPr>
          <a:xfrm>
            <a:off x="152400" y="2667000"/>
            <a:ext cx="10668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2D8CD7-E93D-4AAA-8576-648377044128}"/>
              </a:ext>
            </a:extLst>
          </p:cNvPr>
          <p:cNvCxnSpPr>
            <a:endCxn id="4" idx="1"/>
          </p:cNvCxnSpPr>
          <p:nvPr/>
        </p:nvCxnSpPr>
        <p:spPr>
          <a:xfrm>
            <a:off x="1219200" y="33147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BC79F3-5B35-4098-B93D-F211ECE65C97}"/>
              </a:ext>
            </a:extLst>
          </p:cNvPr>
          <p:cNvCxnSpPr/>
          <p:nvPr/>
        </p:nvCxnSpPr>
        <p:spPr>
          <a:xfrm>
            <a:off x="1219200" y="5105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4">
            <a:extLst>
              <a:ext uri="{FF2B5EF4-FFF2-40B4-BE49-F238E27FC236}">
                <a16:creationId xmlns:a16="http://schemas.microsoft.com/office/drawing/2014/main" id="{021DF897-358B-4FAE-913B-DD817BC8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763000" cy="1143000"/>
          </a:xfrm>
          <a:prstGeom prst="wedgeRoundRectCallout">
            <a:avLst>
              <a:gd name="adj1" fmla="val -50144"/>
              <a:gd name="adj2" fmla="val 33750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4455" tIns="52229" rIns="104455" bIns="52229"/>
          <a:lstStyle>
            <a:lvl1pPr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bảng 24/tr.106 nhận xét gì sự sai khác trình tự axit amin trong chuỗi Hemoglobin giữa các loài trong bộ linh trưởng?</a:t>
            </a:r>
          </a:p>
        </p:txBody>
      </p:sp>
      <p:graphicFrame>
        <p:nvGraphicFramePr>
          <p:cNvPr id="26715" name="Group 91">
            <a:extLst>
              <a:ext uri="{FF2B5EF4-FFF2-40B4-BE49-F238E27FC236}">
                <a16:creationId xmlns:a16="http://schemas.microsoft.com/office/drawing/2014/main" id="{E806116E-BA7C-4BC4-A97E-62DB007FAC96}"/>
              </a:ext>
            </a:extLst>
          </p:cNvPr>
          <p:cNvGraphicFramePr>
            <a:graphicFrameLocks noGrp="1"/>
          </p:cNvGraphicFramePr>
          <p:nvPr/>
        </p:nvGraphicFramePr>
        <p:xfrm>
          <a:off x="127000" y="2819400"/>
          <a:ext cx="8915400" cy="1646238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loài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bô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trưởng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Gôrila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Vượn Gibbon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Khỉ Rhezus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sóc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khác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với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658" name="Text Box 92">
            <a:extLst>
              <a:ext uri="{FF2B5EF4-FFF2-40B4-BE49-F238E27FC236}">
                <a16:creationId xmlns:a16="http://schemas.microsoft.com/office/drawing/2014/main" id="{3CF08047-2064-4514-A50C-AB5EF143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534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sai khác về các axit amin trong chuỗi hemôglôbin giữa các loài trong bộ Linh trưởng</a:t>
            </a:r>
          </a:p>
        </p:txBody>
      </p:sp>
      <p:sp>
        <p:nvSpPr>
          <p:cNvPr id="69659" name="Text Box 40">
            <a:extLst>
              <a:ext uri="{FF2B5EF4-FFF2-40B4-BE49-F238E27FC236}">
                <a16:creationId xmlns:a16="http://schemas.microsoft.com/office/drawing/2014/main" id="{C1B5FACA-1961-4314-9A14-A8089E16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BẰNG CHỨNG TẾ BÀO HỌC VÀ SINH HỌC PHÂN TỬ</a:t>
            </a:r>
          </a:p>
        </p:txBody>
      </p:sp>
      <p:sp>
        <p:nvSpPr>
          <p:cNvPr id="69660" name="Text Box 11">
            <a:extLst>
              <a:ext uri="{FF2B5EF4-FFF2-40B4-BE49-F238E27FC236}">
                <a16:creationId xmlns:a16="http://schemas.microsoft.com/office/drawing/2014/main" id="{8E3915AB-AA36-4861-867B-21F3B8B40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94AC-045D-4815-89FB-A76657E60493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62" name="TextBox 1">
            <a:extLst>
              <a:ext uri="{FF2B5EF4-FFF2-40B4-BE49-F238E27FC236}">
                <a16:creationId xmlns:a16="http://schemas.microsoft.com/office/drawing/2014/main" id="{ECC92455-7025-44CD-8DD9-833BBBFE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9163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Bằng chứng sinh học phân tử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D6B3F-E41F-4813-9E7D-28DA8F38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4572000"/>
            <a:ext cx="8347075" cy="2012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sinh học phân tử cho thấy </a:t>
            </a:r>
            <a:r>
              <a:rPr lang="vi-V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về cấu tạo và chức năng của ADN, prôtêin, mã di truyền của các loài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loài có </a:t>
            </a:r>
            <a:r>
              <a:rPr lang="vi-V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họ hàng càng gần nhau thì trình tự, tỷ lệ các axit amin và các Nucleotit càng giống nhau và ngược lại.</a:t>
            </a:r>
            <a:endParaRPr lang="vi-V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30big">
            <a:extLst>
              <a:ext uri="{FF2B5EF4-FFF2-40B4-BE49-F238E27FC236}">
                <a16:creationId xmlns:a16="http://schemas.microsoft.com/office/drawing/2014/main" id="{D36BEF17-4AFE-4632-97F0-8FECE58EB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59" name="Group 1">
            <a:extLst>
              <a:ext uri="{FF2B5EF4-FFF2-40B4-BE49-F238E27FC236}">
                <a16:creationId xmlns:a16="http://schemas.microsoft.com/office/drawing/2014/main" id="{85303610-953A-4A4B-B3B2-2E8FAB67285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"/>
            <a:ext cx="6324600" cy="3810000"/>
            <a:chOff x="2362200" y="381000"/>
            <a:chExt cx="6324600" cy="3810000"/>
          </a:xfrm>
        </p:grpSpPr>
        <p:sp>
          <p:nvSpPr>
            <p:cNvPr id="70661" name="AutoShape 7">
              <a:extLst>
                <a:ext uri="{FF2B5EF4-FFF2-40B4-BE49-F238E27FC236}">
                  <a16:creationId xmlns:a16="http://schemas.microsoft.com/office/drawing/2014/main" id="{53879633-BC2A-4863-989E-AF9B610E4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81000"/>
              <a:ext cx="6324600" cy="38100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70662" name="WordArt 6">
              <a:extLst>
                <a:ext uri="{FF2B5EF4-FFF2-40B4-BE49-F238E27FC236}">
                  <a16:creationId xmlns:a16="http://schemas.microsoft.com/office/drawing/2014/main" id="{BAF3E0E9-C977-41F2-8D5F-23CCD23A315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81400" y="838200"/>
              <a:ext cx="3810000" cy="2819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</a:t>
              </a:r>
            </a:p>
          </p:txBody>
        </p:sp>
      </p:grpSp>
      <p:pic>
        <p:nvPicPr>
          <p:cNvPr id="70660" name="Picture 8" descr="9">
            <a:extLst>
              <a:ext uri="{FF2B5EF4-FFF2-40B4-BE49-F238E27FC236}">
                <a16:creationId xmlns:a16="http://schemas.microsoft.com/office/drawing/2014/main" id="{C9CE3A31-4C73-47A5-98C7-FCF52FB5E2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05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animalsEvolution">
            <a:extLst>
              <a:ext uri="{FF2B5EF4-FFF2-40B4-BE49-F238E27FC236}">
                <a16:creationId xmlns:a16="http://schemas.microsoft.com/office/drawing/2014/main" id="{9283643F-A91A-4DAD-A34E-F2C2E29C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74713"/>
            <a:ext cx="8229600" cy="555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a%20world%20shamu[1]">
            <a:extLst>
              <a:ext uri="{FF2B5EF4-FFF2-40B4-BE49-F238E27FC236}">
                <a16:creationId xmlns:a16="http://schemas.microsoft.com/office/drawing/2014/main" id="{41FD3AE5-CC03-46A5-8C4B-359345C7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286125"/>
            <a:ext cx="42672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2-Point Star 17">
            <a:hlinkClick r:id="rId4" action="ppaction://hlinksldjump"/>
            <a:extLst>
              <a:ext uri="{FF2B5EF4-FFF2-40B4-BE49-F238E27FC236}">
                <a16:creationId xmlns:a16="http://schemas.microsoft.com/office/drawing/2014/main" id="{A3D8E07B-A42B-4EEB-BBC9-F374230083D8}"/>
              </a:ext>
            </a:extLst>
          </p:cNvPr>
          <p:cNvSpPr/>
          <p:nvPr/>
        </p:nvSpPr>
        <p:spPr>
          <a:xfrm>
            <a:off x="533400" y="3505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9639" name="Picture 11" descr="C:\Users\Admin\Downloads\hình nen\images (2).jpg">
            <a:extLst>
              <a:ext uri="{FF2B5EF4-FFF2-40B4-BE49-F238E27FC236}">
                <a16:creationId xmlns:a16="http://schemas.microsoft.com/office/drawing/2014/main" id="{1E7CD155-755D-4A7A-9059-CE301018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73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7" descr="Phan_Hoa_Giam_Can1">
            <a:extLst>
              <a:ext uri="{FF2B5EF4-FFF2-40B4-BE49-F238E27FC236}">
                <a16:creationId xmlns:a16="http://schemas.microsoft.com/office/drawing/2014/main" id="{D7F9E271-4177-447D-99C0-B50125E9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 r="2632" b="7826"/>
          <a:stretch>
            <a:fillRect/>
          </a:stretch>
        </p:blipFill>
        <p:spPr bwMode="auto">
          <a:xfrm>
            <a:off x="4679950" y="3559175"/>
            <a:ext cx="43656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32-Point Star 16">
            <a:hlinkClick r:id="rId7" action="ppaction://hlinksldjump"/>
            <a:extLst>
              <a:ext uri="{FF2B5EF4-FFF2-40B4-BE49-F238E27FC236}">
                <a16:creationId xmlns:a16="http://schemas.microsoft.com/office/drawing/2014/main" id="{80FC024E-D78A-42B4-9423-3C0C1133FD14}"/>
              </a:ext>
            </a:extLst>
          </p:cNvPr>
          <p:cNvSpPr/>
          <p:nvPr/>
        </p:nvSpPr>
        <p:spPr>
          <a:xfrm>
            <a:off x="4462463" y="338138"/>
            <a:ext cx="1328737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32-Point Star 18">
            <a:hlinkClick r:id="rId8" action="ppaction://hlinksldjump"/>
            <a:extLst>
              <a:ext uri="{FF2B5EF4-FFF2-40B4-BE49-F238E27FC236}">
                <a16:creationId xmlns:a16="http://schemas.microsoft.com/office/drawing/2014/main" id="{D31A67FE-0036-450C-945D-69F3012D2FEE}"/>
              </a:ext>
            </a:extLst>
          </p:cNvPr>
          <p:cNvSpPr/>
          <p:nvPr/>
        </p:nvSpPr>
        <p:spPr>
          <a:xfrm>
            <a:off x="4387850" y="3505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2" name="Picture 10" descr="xuong rong">
            <a:extLst>
              <a:ext uri="{FF2B5EF4-FFF2-40B4-BE49-F238E27FC236}">
                <a16:creationId xmlns:a16="http://schemas.microsoft.com/office/drawing/2014/main" id="{D152F848-7CB2-4D1A-AFB4-0347C4E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4029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2-Point Star 13">
            <a:hlinkClick r:id="rId10" action="ppaction://hlinksldjump"/>
            <a:extLst>
              <a:ext uri="{FF2B5EF4-FFF2-40B4-BE49-F238E27FC236}">
                <a16:creationId xmlns:a16="http://schemas.microsoft.com/office/drawing/2014/main" id="{A87F4E09-80E1-431A-96F5-ED0EB8EFA35A}"/>
              </a:ext>
            </a:extLst>
          </p:cNvPr>
          <p:cNvSpPr/>
          <p:nvPr/>
        </p:nvSpPr>
        <p:spPr>
          <a:xfrm>
            <a:off x="381000" y="2286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2CF1EDBD-F802-48F2-AC79-FA20BACFCF0C}"/>
              </a:ext>
            </a:extLst>
          </p:cNvPr>
          <p:cNvSpPr/>
          <p:nvPr/>
        </p:nvSpPr>
        <p:spPr>
          <a:xfrm>
            <a:off x="0" y="1404938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15D32135-701B-485B-8EEE-4B29505CD935}"/>
              </a:ext>
            </a:extLst>
          </p:cNvPr>
          <p:cNvSpPr/>
          <p:nvPr/>
        </p:nvSpPr>
        <p:spPr>
          <a:xfrm>
            <a:off x="0" y="21764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D81AD011-5C2D-4607-8EB7-4437E54E7C07}"/>
              </a:ext>
            </a:extLst>
          </p:cNvPr>
          <p:cNvSpPr/>
          <p:nvPr/>
        </p:nvSpPr>
        <p:spPr>
          <a:xfrm>
            <a:off x="0" y="35480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Heptagon 19">
            <a:extLst>
              <a:ext uri="{FF2B5EF4-FFF2-40B4-BE49-F238E27FC236}">
                <a16:creationId xmlns:a16="http://schemas.microsoft.com/office/drawing/2014/main" id="{5B96A248-9496-4B6A-BD43-C285D8C49284}"/>
              </a:ext>
            </a:extLst>
          </p:cNvPr>
          <p:cNvSpPr/>
          <p:nvPr/>
        </p:nvSpPr>
        <p:spPr>
          <a:xfrm>
            <a:off x="0" y="4691063"/>
            <a:ext cx="533400" cy="414337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5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2B468-B9C3-4A14-9D1C-E94CBA0F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Về nhà học bài và chuẩn bị trước bài 25 “Học thuyết Lamac và học thuyết Đacuyn”.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Trả lời câu hỏi: nguyên nhân tiến hóa (làm chuyển loài này thành loài mới).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98563" indent="344488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Nội dung chính của học thuyết Đacuyn gồm những ý tưởng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43754-B913-4F50-B8B4-FF1BD874948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vi-VN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32B61844-F77D-4CA9-828A-C1699AB4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BAB365-8516-45FD-8109-42864C79368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92">
            <a:extLst>
              <a:ext uri="{FF2B5EF4-FFF2-40B4-BE49-F238E27FC236}">
                <a16:creationId xmlns:a16="http://schemas.microsoft.com/office/drawing/2014/main" id="{A1D37465-EF2F-4543-8BD0-05663BEC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3" descr="Water lilies">
            <a:extLst>
              <a:ext uri="{FF2B5EF4-FFF2-40B4-BE49-F238E27FC236}">
                <a16:creationId xmlns:a16="http://schemas.microsoft.com/office/drawing/2014/main" id="{FF2A7538-E5AD-4701-B156-746C8B964E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62484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981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SỨC KHOẺ !</a:t>
            </a:r>
          </a:p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 !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>
            <a:extLst>
              <a:ext uri="{FF2B5EF4-FFF2-40B4-BE49-F238E27FC236}">
                <a16:creationId xmlns:a16="http://schemas.microsoft.com/office/drawing/2014/main" id="{0D08D335-4F73-4039-AB5F-F2AB660B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71688"/>
            <a:ext cx="7696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defTabSz="1044575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1044575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a. Cánh sâu bọ và cánh dơi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b.Gai hoa hồng và gai xương rồng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c.Chân của chuột chũi và chân của dế dũi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18A704B9-3638-45D6-B37F-D838DE82E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071938"/>
            <a:ext cx="807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defTabSz="1044575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1044575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d.Gai xương rồng và tua cuốn của đậu Hà Lan</a:t>
            </a:r>
          </a:p>
        </p:txBody>
      </p:sp>
      <p:sp>
        <p:nvSpPr>
          <p:cNvPr id="75780" name="Text Box 7">
            <a:extLst>
              <a:ext uri="{FF2B5EF4-FFF2-40B4-BE49-F238E27FC236}">
                <a16:creationId xmlns:a16="http://schemas.microsoft.com/office/drawing/2014/main" id="{17733E28-DF99-403C-AE1B-67C74C1A0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defTabSz="1044575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1044575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75781" name="Text Box 2">
            <a:extLst>
              <a:ext uri="{FF2B5EF4-FFF2-40B4-BE49-F238E27FC236}">
                <a16:creationId xmlns:a16="http://schemas.microsoft.com/office/drawing/2014/main" id="{E3E9A137-AD95-431A-8E04-084049B4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57250"/>
            <a:ext cx="9067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71" tIns="52237" rIns="104471" bIns="52237">
            <a:spAutoFit/>
          </a:bodyPr>
          <a:lstStyle>
            <a:lvl1pPr defTabSz="1044575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defTabSz="1044575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1044575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1044575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1044575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Những cơ quan nào dưới đây là cơ quan tương đồng?</a:t>
            </a:r>
          </a:p>
        </p:txBody>
      </p:sp>
      <p:sp>
        <p:nvSpPr>
          <p:cNvPr id="75782" name="WordArt 2">
            <a:extLst>
              <a:ext uri="{FF2B5EF4-FFF2-40B4-BE49-F238E27FC236}">
                <a16:creationId xmlns:a16="http://schemas.microsoft.com/office/drawing/2014/main" id="{63B1CFDB-6672-4A94-99FC-1C4DB21C35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24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9" name="32-Point Star 8">
            <a:hlinkClick r:id="rId2" action="ppaction://hlinksldjump"/>
            <a:extLst>
              <a:ext uri="{FF2B5EF4-FFF2-40B4-BE49-F238E27FC236}">
                <a16:creationId xmlns:a16="http://schemas.microsoft.com/office/drawing/2014/main" id="{3F5289AE-36F5-408B-9077-C259B50A381F}"/>
              </a:ext>
            </a:extLst>
          </p:cNvPr>
          <p:cNvSpPr/>
          <p:nvPr/>
        </p:nvSpPr>
        <p:spPr>
          <a:xfrm>
            <a:off x="0" y="-76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C61AB-4043-4378-8462-DD1319A4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d.Gai xương rồng và tua cuốn của đậu Hà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8BE1FC0-895E-4F22-8937-8642DC5A0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0"/>
            <a:ext cx="7586662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6803" name="Picture 3" descr="hmoth.jpg (47344 bytes)">
            <a:extLst>
              <a:ext uri="{FF2B5EF4-FFF2-40B4-BE49-F238E27FC236}">
                <a16:creationId xmlns:a16="http://schemas.microsoft.com/office/drawing/2014/main" id="{927A3A1C-AD78-4051-B971-6FA433B8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hummingbird">
            <a:extLst>
              <a:ext uri="{FF2B5EF4-FFF2-40B4-BE49-F238E27FC236}">
                <a16:creationId xmlns:a16="http://schemas.microsoft.com/office/drawing/2014/main" id="{44366199-7C2D-4AE3-80CF-58ABDF82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>
            <a:extLst>
              <a:ext uri="{FF2B5EF4-FFF2-40B4-BE49-F238E27FC236}">
                <a16:creationId xmlns:a16="http://schemas.microsoft.com/office/drawing/2014/main" id="{D1EAB969-2D0C-477B-AD04-C024A3A6D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hút bướm ruồi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657F1DB6-D9A8-4DFD-856D-821F6978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40080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chim ruồi</a:t>
            </a:r>
          </a:p>
        </p:txBody>
      </p:sp>
      <p:sp>
        <p:nvSpPr>
          <p:cNvPr id="2" name="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0CFFC16B-3772-442D-8649-75DEE0AB9447}"/>
              </a:ext>
            </a:extLst>
          </p:cNvPr>
          <p:cNvSpPr/>
          <p:nvPr/>
        </p:nvSpPr>
        <p:spPr>
          <a:xfrm>
            <a:off x="8572500" y="6400800"/>
            <a:ext cx="495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32-Point Star 7">
            <a:extLst>
              <a:ext uri="{FF2B5EF4-FFF2-40B4-BE49-F238E27FC236}">
                <a16:creationId xmlns:a16="http://schemas.microsoft.com/office/drawing/2014/main" id="{9A5D5BBC-EF82-4B54-97F1-3B6B9E559ACF}"/>
              </a:ext>
            </a:extLst>
          </p:cNvPr>
          <p:cNvSpPr/>
          <p:nvPr/>
        </p:nvSpPr>
        <p:spPr>
          <a:xfrm>
            <a:off x="0" y="339725"/>
            <a:ext cx="1328738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2362100D-9055-4AB3-AB0E-992FB549390E}"/>
              </a:ext>
            </a:extLst>
          </p:cNvPr>
          <p:cNvSpPr/>
          <p:nvPr/>
        </p:nvSpPr>
        <p:spPr>
          <a:xfrm>
            <a:off x="3352800" y="6646863"/>
            <a:ext cx="2743200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1A7B2-3159-455A-A17A-9E1CA6FA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tương tự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B5A03DFC-6C32-42B5-B994-F6A5832C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0713"/>
            <a:ext cx="7924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nào dưới đây đúng nhất trong việc xác định mối quan hệ họ hàng giữa các loài?</a:t>
            </a:r>
          </a:p>
        </p:txBody>
      </p:sp>
      <p:sp>
        <p:nvSpPr>
          <p:cNvPr id="78851" name="Rectangle 46">
            <a:extLst>
              <a:ext uri="{FF2B5EF4-FFF2-40B4-BE49-F238E27FC236}">
                <a16:creationId xmlns:a16="http://schemas.microsoft.com/office/drawing/2014/main" id="{AA127238-2BDE-4FCB-B13F-94C17EB3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81350"/>
            <a:ext cx="718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Các loài có quan hệ họ hàng càng gần thì trình tự sắp xếp các nuclêôtit càng khác nhau. </a:t>
            </a:r>
          </a:p>
        </p:txBody>
      </p:sp>
      <p:sp>
        <p:nvSpPr>
          <p:cNvPr id="78852" name="Rectangle 48">
            <a:extLst>
              <a:ext uri="{FF2B5EF4-FFF2-40B4-BE49-F238E27FC236}">
                <a16:creationId xmlns:a16="http://schemas.microsoft.com/office/drawing/2014/main" id="{22DA95B1-FDD7-43B1-B8CC-78C432BA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391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Các loài có quan hệ họ hàng càng gần thì trình tự các nuclêôtit và trình tự các axit amin càng giống nhau và ngược lại. </a:t>
            </a:r>
          </a:p>
        </p:txBody>
      </p:sp>
      <p:sp>
        <p:nvSpPr>
          <p:cNvPr id="78853" name="Rectangle 50">
            <a:extLst>
              <a:ext uri="{FF2B5EF4-FFF2-40B4-BE49-F238E27FC236}">
                <a16:creationId xmlns:a16="http://schemas.microsoft.com/office/drawing/2014/main" id="{19002457-4D3C-4281-913D-5D6F4FF5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6403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Các loài có họ hàng càng gần thì sự sai khác thành phần các loại nuclêôtit càng lớn. </a:t>
            </a:r>
          </a:p>
        </p:txBody>
      </p:sp>
      <p:sp>
        <p:nvSpPr>
          <p:cNvPr id="78854" name="Rectangle 54">
            <a:extLst>
              <a:ext uri="{FF2B5EF4-FFF2-40B4-BE49-F238E27FC236}">
                <a16:creationId xmlns:a16="http://schemas.microsoft.com/office/drawing/2014/main" id="{B6475497-58B7-4D4D-943C-77EA75CE2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76863"/>
            <a:ext cx="7239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Các loài có quan hệ họ hàng càng gần thì sự sai khác về thành phần các loại axit amin trong phân tử prôtêin càng nhỏ. </a:t>
            </a:r>
          </a:p>
        </p:txBody>
      </p:sp>
      <p:sp>
        <p:nvSpPr>
          <p:cNvPr id="78855" name="Text Box 55">
            <a:extLst>
              <a:ext uri="{FF2B5EF4-FFF2-40B4-BE49-F238E27FC236}">
                <a16:creationId xmlns:a16="http://schemas.microsoft.com/office/drawing/2014/main" id="{10E01332-9438-4F40-996B-6DBE7533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1922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FF"/>
                </a:solidFill>
                <a:latin typeface="Tahoma" panose="020B0604030504040204" pitchFamily="34" charset="0"/>
              </a:rPr>
              <a:t>Trả lời:</a:t>
            </a:r>
          </a:p>
        </p:txBody>
      </p:sp>
      <p:sp>
        <p:nvSpPr>
          <p:cNvPr id="68664" name="Oval 56">
            <a:extLst>
              <a:ext uri="{FF2B5EF4-FFF2-40B4-BE49-F238E27FC236}">
                <a16:creationId xmlns:a16="http://schemas.microsoft.com/office/drawing/2014/main" id="{E3674E28-C73A-461D-8327-B10A5C95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8665" name="Oval 57">
            <a:extLst>
              <a:ext uri="{FF2B5EF4-FFF2-40B4-BE49-F238E27FC236}">
                <a16:creationId xmlns:a16="http://schemas.microsoft.com/office/drawing/2014/main" id="{EA58476E-B18F-44D2-B35F-E1648FDB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8666" name="Oval 58">
            <a:extLst>
              <a:ext uri="{FF2B5EF4-FFF2-40B4-BE49-F238E27FC236}">
                <a16:creationId xmlns:a16="http://schemas.microsoft.com/office/drawing/2014/main" id="{1C7EEF1D-215A-4491-9EB0-01E65C51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8667" name="Oval 59">
            <a:extLst>
              <a:ext uri="{FF2B5EF4-FFF2-40B4-BE49-F238E27FC236}">
                <a16:creationId xmlns:a16="http://schemas.microsoft.com/office/drawing/2014/main" id="{8D403AE2-5D53-4AAF-A5AB-F72045E4C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68668" name="Group 60">
            <a:extLst>
              <a:ext uri="{FF2B5EF4-FFF2-40B4-BE49-F238E27FC236}">
                <a16:creationId xmlns:a16="http://schemas.microsoft.com/office/drawing/2014/main" id="{938D91C4-5E3A-4276-BA36-3041049C4132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3175000"/>
            <a:ext cx="685800" cy="609600"/>
            <a:chOff x="4368" y="2496"/>
            <a:chExt cx="672" cy="576"/>
          </a:xfrm>
        </p:grpSpPr>
        <p:sp>
          <p:nvSpPr>
            <p:cNvPr id="78870" name="Oval 61">
              <a:extLst>
                <a:ext uri="{FF2B5EF4-FFF2-40B4-BE49-F238E27FC236}">
                  <a16:creationId xmlns:a16="http://schemas.microsoft.com/office/drawing/2014/main" id="{8BE8E9AC-9452-42D8-BECD-E1875FB00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496"/>
              <a:ext cx="672" cy="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8670" name="AutoShape 62">
              <a:extLst>
                <a:ext uri="{FF2B5EF4-FFF2-40B4-BE49-F238E27FC236}">
                  <a16:creationId xmlns:a16="http://schemas.microsoft.com/office/drawing/2014/main" id="{081B3714-7A52-43DD-A1A9-6328A21EA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712"/>
              <a:ext cx="383" cy="144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sp>
        <p:nvSpPr>
          <p:cNvPr id="68671" name="AutoShape 63">
            <a:extLst>
              <a:ext uri="{FF2B5EF4-FFF2-40B4-BE49-F238E27FC236}">
                <a16:creationId xmlns:a16="http://schemas.microsoft.com/office/drawing/2014/main" id="{D16AFCC6-2B87-4CD1-B3D3-1E8BA923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876425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Đúng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+mn-cs"/>
            </a:endParaRPr>
          </a:p>
        </p:txBody>
      </p:sp>
      <p:grpSp>
        <p:nvGrpSpPr>
          <p:cNvPr id="68672" name="Group 64">
            <a:extLst>
              <a:ext uri="{FF2B5EF4-FFF2-40B4-BE49-F238E27FC236}">
                <a16:creationId xmlns:a16="http://schemas.microsoft.com/office/drawing/2014/main" id="{991A8789-3C52-4B65-B22D-311A1F27442F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5638800"/>
            <a:ext cx="685800" cy="609600"/>
            <a:chOff x="4368" y="1440"/>
            <a:chExt cx="672" cy="576"/>
          </a:xfrm>
        </p:grpSpPr>
        <p:sp>
          <p:nvSpPr>
            <p:cNvPr id="78868" name="Oval 65">
              <a:extLst>
                <a:ext uri="{FF2B5EF4-FFF2-40B4-BE49-F238E27FC236}">
                  <a16:creationId xmlns:a16="http://schemas.microsoft.com/office/drawing/2014/main" id="{EEFB0189-3E4F-4D7C-A779-ECE5A6384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8674" name="AutoShape 66">
              <a:extLst>
                <a:ext uri="{FF2B5EF4-FFF2-40B4-BE49-F238E27FC236}">
                  <a16:creationId xmlns:a16="http://schemas.microsoft.com/office/drawing/2014/main" id="{A749ADFD-4A8B-41A7-B8CF-A010F5F9D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512"/>
              <a:ext cx="383" cy="425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grpSp>
        <p:nvGrpSpPr>
          <p:cNvPr id="68675" name="Group 67">
            <a:extLst>
              <a:ext uri="{FF2B5EF4-FFF2-40B4-BE49-F238E27FC236}">
                <a16:creationId xmlns:a16="http://schemas.microsoft.com/office/drawing/2014/main" id="{4D88665F-4DF6-45C6-9784-792E743D4C79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4495800"/>
            <a:ext cx="685800" cy="609600"/>
            <a:chOff x="4368" y="1440"/>
            <a:chExt cx="672" cy="576"/>
          </a:xfrm>
        </p:grpSpPr>
        <p:sp>
          <p:nvSpPr>
            <p:cNvPr id="78866" name="Oval 68">
              <a:extLst>
                <a:ext uri="{FF2B5EF4-FFF2-40B4-BE49-F238E27FC236}">
                  <a16:creationId xmlns:a16="http://schemas.microsoft.com/office/drawing/2014/main" id="{8F56B3BE-F5A1-4F08-BD52-29791D4A3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68677" name="AutoShape 69">
              <a:extLst>
                <a:ext uri="{FF2B5EF4-FFF2-40B4-BE49-F238E27FC236}">
                  <a16:creationId xmlns:a16="http://schemas.microsoft.com/office/drawing/2014/main" id="{85F9A739-35DD-4930-A98C-08A7A68F7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649"/>
              <a:ext cx="383" cy="144"/>
            </a:xfrm>
            <a:prstGeom prst="flowChartAlternateProcess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cs typeface="+mn-cs"/>
                </a:rPr>
                <a:t>Sai</a:t>
              </a:r>
              <a:endPara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sp>
        <p:nvSpPr>
          <p:cNvPr id="78864" name="AutoShape 70">
            <a:hlinkClick r:id="rId2" action="ppaction://hlinksldjump"/>
            <a:extLst>
              <a:ext uri="{FF2B5EF4-FFF2-40B4-BE49-F238E27FC236}">
                <a16:creationId xmlns:a16="http://schemas.microsoft.com/office/drawing/2014/main" id="{FD9C65A9-0CFB-4A2E-839B-53D181E9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24600"/>
            <a:ext cx="838200" cy="5334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" name="32-Point Star 23">
            <a:extLst>
              <a:ext uri="{FF2B5EF4-FFF2-40B4-BE49-F238E27FC236}">
                <a16:creationId xmlns:a16="http://schemas.microsoft.com/office/drawing/2014/main" id="{5D7B0153-5AA0-42A7-93BC-35FE5B5AE6B7}"/>
              </a:ext>
            </a:extLst>
          </p:cNvPr>
          <p:cNvSpPr/>
          <p:nvPr/>
        </p:nvSpPr>
        <p:spPr>
          <a:xfrm>
            <a:off x="-76200" y="-76200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5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67"/>
                  </p:tgtEl>
                </p:cond>
              </p:nextCondLst>
            </p:seq>
          </p:childTnLst>
        </p:cTn>
      </p:par>
    </p:tnLst>
    <p:bldLst>
      <p:bldP spid="686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C:\Users\Admin\Downloads\hình nen\hoa.jpg">
            <a:extLst>
              <a:ext uri="{FF2B5EF4-FFF2-40B4-BE49-F238E27FC236}">
                <a16:creationId xmlns:a16="http://schemas.microsoft.com/office/drawing/2014/main" id="{AE60E5D6-C40A-4D24-ADA6-90902B13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3025"/>
            <a:ext cx="90582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2">
            <a:extLst>
              <a:ext uri="{FF2B5EF4-FFF2-40B4-BE49-F238E27FC236}">
                <a16:creationId xmlns:a16="http://schemas.microsoft.com/office/drawing/2014/main" id="{FB187483-C7BA-498B-9BC9-5BAC3A0D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7188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79876" name="Text Box 3">
            <a:extLst>
              <a:ext uri="{FF2B5EF4-FFF2-40B4-BE49-F238E27FC236}">
                <a16:creationId xmlns:a16="http://schemas.microsoft.com/office/drawing/2014/main" id="{25978014-7033-4070-9A98-411E2DE6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447800"/>
            <a:ext cx="8915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Cơ quan tương đồng có ý nghĩa gì trong tiến hoá?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a. Phản ánh chức năng quy định cấu tạo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c. Phản ánh sự tiến hoá đồng quy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d. Phản ánh nguồn gốc chung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6916AC18-649C-44DB-8B01-3F5221AA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843213"/>
            <a:ext cx="4678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10" tIns="40005" rIns="80010" bIns="40005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Phản ánh sự tiến hoá phân li</a:t>
            </a:r>
          </a:p>
        </p:txBody>
      </p:sp>
      <p:sp>
        <p:nvSpPr>
          <p:cNvPr id="7" name="32-Point Star 6">
            <a:hlinkClick r:id="rId3" action="ppaction://hlinksldjump"/>
            <a:extLst>
              <a:ext uri="{FF2B5EF4-FFF2-40B4-BE49-F238E27FC236}">
                <a16:creationId xmlns:a16="http://schemas.microsoft.com/office/drawing/2014/main" id="{8E298FA2-052B-414D-8617-419B3371D1D2}"/>
              </a:ext>
            </a:extLst>
          </p:cNvPr>
          <p:cNvSpPr/>
          <p:nvPr/>
        </p:nvSpPr>
        <p:spPr>
          <a:xfrm>
            <a:off x="0" y="73025"/>
            <a:ext cx="1327150" cy="1066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8490E-09D7-45B4-A453-33479305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2830513"/>
            <a:ext cx="653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b. Phản ánh sự tiến hoá phân 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F1252C1F-3673-4EE5-82E6-92A0E970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80899" name="Picture 2" descr="C:\Users\Admin\Downloads\hình nen\ng.jpg">
            <a:extLst>
              <a:ext uri="{FF2B5EF4-FFF2-40B4-BE49-F238E27FC236}">
                <a16:creationId xmlns:a16="http://schemas.microsoft.com/office/drawing/2014/main" id="{8F412E3F-6331-4F95-A9D8-134D7783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833813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C:\Users\Admin\Downloads\hình nen\ca voi.jpg">
            <a:extLst>
              <a:ext uri="{FF2B5EF4-FFF2-40B4-BE49-F238E27FC236}">
                <a16:creationId xmlns:a16="http://schemas.microsoft.com/office/drawing/2014/main" id="{64CEE5AA-C3C9-44C0-9B40-E9185574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-30163"/>
            <a:ext cx="51990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 descr="C:\Users\Admin\Downloads\hình nen\dơi.jpg">
            <a:extLst>
              <a:ext uri="{FF2B5EF4-FFF2-40B4-BE49-F238E27FC236}">
                <a16:creationId xmlns:a16="http://schemas.microsoft.com/office/drawing/2014/main" id="{D0CD549E-E1CC-4DA4-BD79-AAF6B0D6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25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 descr="C:\Users\Admin\Downloads\hình nen\mèo.jpg">
            <a:extLst>
              <a:ext uri="{FF2B5EF4-FFF2-40B4-BE49-F238E27FC236}">
                <a16:creationId xmlns:a16="http://schemas.microsoft.com/office/drawing/2014/main" id="{7A3C33B2-AE20-44FC-95E2-30BCA6DA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>
            <a:extLst>
              <a:ext uri="{FF2B5EF4-FFF2-40B4-BE49-F238E27FC236}">
                <a16:creationId xmlns:a16="http://schemas.microsoft.com/office/drawing/2014/main" id="{3608485E-F1E0-4756-9DDF-BAE71A5E906A}"/>
              </a:ext>
            </a:extLst>
          </p:cNvPr>
          <p:cNvSpPr/>
          <p:nvPr/>
        </p:nvSpPr>
        <p:spPr>
          <a:xfrm flipH="1">
            <a:off x="-1371600" y="914400"/>
            <a:ext cx="4038600" cy="5638800"/>
          </a:xfrm>
          <a:prstGeom prst="chord">
            <a:avLst>
              <a:gd name="adj1" fmla="val 2700000"/>
              <a:gd name="adj2" fmla="val 174271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C1363D6-AEED-4430-ABD2-8FF0BCFC63FB}"/>
              </a:ext>
            </a:extLst>
          </p:cNvPr>
          <p:cNvSpPr/>
          <p:nvPr/>
        </p:nvSpPr>
        <p:spPr>
          <a:xfrm>
            <a:off x="2057400" y="1447800"/>
            <a:ext cx="4495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BẰNG CHỨNG GIẢI PHẨU SO SÁNH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6806A48-2079-40DF-88D6-74D547236DF2}"/>
              </a:ext>
            </a:extLst>
          </p:cNvPr>
          <p:cNvSpPr/>
          <p:nvPr/>
        </p:nvSpPr>
        <p:spPr>
          <a:xfrm>
            <a:off x="2514600" y="2819400"/>
            <a:ext cx="44958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BẰNG CHỨNG  PHÔI SINH HỌC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E25B83-8246-4D85-8FF1-D4D8B5110571}"/>
              </a:ext>
            </a:extLst>
          </p:cNvPr>
          <p:cNvSpPr/>
          <p:nvPr/>
        </p:nvSpPr>
        <p:spPr>
          <a:xfrm>
            <a:off x="2438400" y="4267200"/>
            <a:ext cx="49530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BẰNG CHỨNG ĐỊA LÝ SINH VẬT HỌC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2A10067-78C7-47D7-B309-E233B2CBC43D}"/>
              </a:ext>
            </a:extLst>
          </p:cNvPr>
          <p:cNvSpPr/>
          <p:nvPr/>
        </p:nvSpPr>
        <p:spPr>
          <a:xfrm>
            <a:off x="1828800" y="5638800"/>
            <a:ext cx="6477000" cy="762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 BẰNG CHỨNG TẾ BÀO HỌC VÀ SINH HỌC PHÂN TỬ</a:t>
            </a: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45A4263B-2070-41C5-AF7E-A64BCFA4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7F65AC-F42A-49A6-9016-8E5AB4260023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BDA8CCC-32F6-420A-9418-590BD755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0963" name="Text Box 11">
            <a:extLst>
              <a:ext uri="{FF2B5EF4-FFF2-40B4-BE49-F238E27FC236}">
                <a16:creationId xmlns:a16="http://schemas.microsoft.com/office/drawing/2014/main" id="{802FCF0F-D99D-43C6-8A2E-67D8BDEC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30AE66-CCF8-4F4E-8F16-60CDE7F4AB6C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Picture 19" descr="frame_255">
            <a:extLst>
              <a:ext uri="{FF2B5EF4-FFF2-40B4-BE49-F238E27FC236}">
                <a16:creationId xmlns:a16="http://schemas.microsoft.com/office/drawing/2014/main" id="{F32F52D3-F7BB-4B55-A82C-8125CF15E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486400"/>
            <a:ext cx="1362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85B4F5-D313-44DB-A34A-0B6C20B8A738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676400"/>
            <a:ext cx="6751637" cy="5181600"/>
            <a:chOff x="30163" y="1676400"/>
            <a:chExt cx="6751637" cy="5181600"/>
          </a:xfrm>
        </p:grpSpPr>
        <p:pic>
          <p:nvPicPr>
            <p:cNvPr id="40968" name="Picture 18" descr="cau truc xuong chi">
              <a:extLst>
                <a:ext uri="{FF2B5EF4-FFF2-40B4-BE49-F238E27FC236}">
                  <a16:creationId xmlns:a16="http://schemas.microsoft.com/office/drawing/2014/main" id="{CAF82642-2AC7-43CE-9467-A48EB3577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53467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2ED065-78D4-4381-A12F-84D9289E9B75}"/>
                </a:ext>
              </a:extLst>
            </p:cNvPr>
            <p:cNvSpPr/>
            <p:nvPr/>
          </p:nvSpPr>
          <p:spPr>
            <a:xfrm>
              <a:off x="30163" y="1828800"/>
              <a:ext cx="675163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21A71D3-2A59-43F4-B46C-88C0C5C3A3C4}"/>
              </a:ext>
            </a:extLst>
          </p:cNvPr>
          <p:cNvSpPr/>
          <p:nvPr/>
        </p:nvSpPr>
        <p:spPr>
          <a:xfrm>
            <a:off x="5410200" y="2057400"/>
            <a:ext cx="3733800" cy="3048000"/>
          </a:xfrm>
          <a:prstGeom prst="cloudCallout">
            <a:avLst>
              <a:gd name="adj1" fmla="val -42953"/>
              <a:gd name="adj2" fmla="val 6114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65BC1EC-A369-4BD5-844D-A86CDCA0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1987" name="Text Box 11">
            <a:extLst>
              <a:ext uri="{FF2B5EF4-FFF2-40B4-BE49-F238E27FC236}">
                <a16:creationId xmlns:a16="http://schemas.microsoft.com/office/drawing/2014/main" id="{DB946A90-5CB7-4672-BA0E-834606BC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AEE3FC-9ABB-4183-B96F-83BC9FA48E49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89" name="Group 5">
            <a:extLst>
              <a:ext uri="{FF2B5EF4-FFF2-40B4-BE49-F238E27FC236}">
                <a16:creationId xmlns:a16="http://schemas.microsoft.com/office/drawing/2014/main" id="{B9212397-5A0A-4C3F-8572-6B92DB542ED2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1919288"/>
            <a:ext cx="5257800" cy="4441825"/>
            <a:chOff x="30163" y="1676400"/>
            <a:chExt cx="6751637" cy="5181600"/>
          </a:xfrm>
        </p:grpSpPr>
        <p:pic>
          <p:nvPicPr>
            <p:cNvPr id="42007" name="Picture 18" descr="cau truc xuong chi">
              <a:extLst>
                <a:ext uri="{FF2B5EF4-FFF2-40B4-BE49-F238E27FC236}">
                  <a16:creationId xmlns:a16="http://schemas.microsoft.com/office/drawing/2014/main" id="{58E72CFE-C978-477C-99EA-505C5A7D5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2" y="1676400"/>
              <a:ext cx="53467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69135C-8508-4918-A50A-32F673775FC5}"/>
                </a:ext>
              </a:extLst>
            </p:cNvPr>
            <p:cNvSpPr/>
            <p:nvPr/>
          </p:nvSpPr>
          <p:spPr>
            <a:xfrm>
              <a:off x="30163" y="1904182"/>
              <a:ext cx="6751637" cy="457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dơi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06D3E-86C2-4E37-B30C-62D5443C5CD5}"/>
              </a:ext>
            </a:extLst>
          </p:cNvPr>
          <p:cNvGraphicFramePr>
            <a:graphicFrameLocks noGrp="1"/>
          </p:cNvGraphicFramePr>
          <p:nvPr/>
        </p:nvGraphicFramePr>
        <p:xfrm>
          <a:off x="4991100" y="1919288"/>
          <a:ext cx="20574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1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3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quay,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6A6D46-CC96-420F-B691-62123E8448EF}"/>
              </a:ext>
            </a:extLst>
          </p:cNvPr>
          <p:cNvGraphicFramePr>
            <a:graphicFrameLocks noGrp="1"/>
          </p:cNvGraphicFramePr>
          <p:nvPr/>
        </p:nvGraphicFramePr>
        <p:xfrm>
          <a:off x="7162800" y="1905000"/>
          <a:ext cx="20574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18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xương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006" name="Picture 18" descr="BuomHoa NoT">
            <a:extLst>
              <a:ext uri="{FF2B5EF4-FFF2-40B4-BE49-F238E27FC236}">
                <a16:creationId xmlns:a16="http://schemas.microsoft.com/office/drawing/2014/main" id="{BE75680F-CC47-45B3-A86E-8E918F9377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1A5344A2-AE0D-46D5-9B0F-26768AB6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16162"/>
            <a:ext cx="78867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Cơ quan tương đồng là những cơ quan có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 trí tương ứng trên cơ thể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 cùng nguồn gốc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 quá trình phát triển phôi, nhưng thực hiện những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chức năng khác nhau.</a:t>
            </a:r>
            <a:endParaRPr lang="en-US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Text Box 11">
            <a:extLst>
              <a:ext uri="{FF2B5EF4-FFF2-40B4-BE49-F238E27FC236}">
                <a16:creationId xmlns:a16="http://schemas.microsoft.com/office/drawing/2014/main" id="{D4177794-79C0-4624-AB65-7289A740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2A2B9E-9A2B-4B5C-9FF6-9B0EF70CF083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Rectangle 7">
            <a:extLst>
              <a:ext uri="{FF2B5EF4-FFF2-40B4-BE49-F238E27FC236}">
                <a16:creationId xmlns:a16="http://schemas.microsoft.com/office/drawing/2014/main" id="{A629E296-662D-4E88-864B-C6B3EB8F3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6" name="Rectangle 13">
            <a:extLst>
              <a:ext uri="{FF2B5EF4-FFF2-40B4-BE49-F238E27FC236}">
                <a16:creationId xmlns:a16="http://schemas.microsoft.com/office/drawing/2014/main" id="{9143EBC1-30C5-43ED-8E65-32DBC884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143000"/>
            <a:ext cx="3341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quan tương đồng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4A040-40DF-4569-90CF-34DBCF89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9387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Định nghĩa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4DE4F00-63C5-4AD8-9203-F400FE8A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1">
            <a:extLst>
              <a:ext uri="{FF2B5EF4-FFF2-40B4-BE49-F238E27FC236}">
                <a16:creationId xmlns:a16="http://schemas.microsoft.com/office/drawing/2014/main" id="{3942F078-BD63-4EE8-8FA6-A7C45A93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17BE-8F3A-4732-BCB3-06288B713AB2}"/>
              </a:ext>
            </a:extLst>
          </p:cNvPr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Rectangle 13">
            <a:extLst>
              <a:ext uri="{FF2B5EF4-FFF2-40B4-BE49-F238E27FC236}">
                <a16:creationId xmlns:a16="http://schemas.microsoft.com/office/drawing/2014/main" id="{16935908-6719-47DB-AF3F-E981B1D05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990600"/>
            <a:ext cx="3341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quan tương đồng</a:t>
            </a:r>
          </a:p>
        </p:txBody>
      </p:sp>
      <p:pic>
        <p:nvPicPr>
          <p:cNvPr id="44038" name="Picture 7" descr="C:\Users\Admin\Downloads\104-1399467681.jpg">
            <a:extLst>
              <a:ext uri="{FF2B5EF4-FFF2-40B4-BE49-F238E27FC236}">
                <a16:creationId xmlns:a16="http://schemas.microsoft.com/office/drawing/2014/main" id="{7758DACF-2A49-4E86-A495-1797CC07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81200"/>
            <a:ext cx="39274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C:\Users\Admin\Downloads\nuocbot42213.jpg">
            <a:extLst>
              <a:ext uri="{FF2B5EF4-FFF2-40B4-BE49-F238E27FC236}">
                <a16:creationId xmlns:a16="http://schemas.microsoft.com/office/drawing/2014/main" id="{F4F98D87-F5D7-49E9-B386-6D5BB039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482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D424FF-B961-49FD-A4D0-7D2C5485B3F4}"/>
              </a:ext>
            </a:extLst>
          </p:cNvPr>
          <p:cNvSpPr/>
          <p:nvPr/>
        </p:nvSpPr>
        <p:spPr>
          <a:xfrm>
            <a:off x="381000" y="5867400"/>
            <a:ext cx="3101975" cy="533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46C236-3151-4F59-ABB0-ACC272317E49}"/>
              </a:ext>
            </a:extLst>
          </p:cNvPr>
          <p:cNvSpPr/>
          <p:nvPr/>
        </p:nvSpPr>
        <p:spPr>
          <a:xfrm>
            <a:off x="5519738" y="5862638"/>
            <a:ext cx="3124200" cy="4953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E6B8F071-82E1-4BA2-9D36-F753A5F2328E}"/>
              </a:ext>
            </a:extLst>
          </p:cNvPr>
          <p:cNvSpPr/>
          <p:nvPr/>
        </p:nvSpPr>
        <p:spPr>
          <a:xfrm>
            <a:off x="3657600" y="6073775"/>
            <a:ext cx="1738313" cy="185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043" name="TextBox 11">
            <a:extLst>
              <a:ext uri="{FF2B5EF4-FFF2-40B4-BE49-F238E27FC236}">
                <a16:creationId xmlns:a16="http://schemas.microsoft.com/office/drawing/2014/main" id="{AE5D5156-6308-4B1F-AD56-503EEA67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5768975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</a:t>
            </a:r>
          </a:p>
        </p:txBody>
      </p:sp>
      <p:sp>
        <p:nvSpPr>
          <p:cNvPr id="44044" name="TextBox 12">
            <a:extLst>
              <a:ext uri="{FF2B5EF4-FFF2-40B4-BE49-F238E27FC236}">
                <a16:creationId xmlns:a16="http://schemas.microsoft.com/office/drawing/2014/main" id="{AE4BA3EB-9D23-44BA-81C0-5E639BC6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66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743D6F5-D013-41DA-802B-31E7B8BA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609600"/>
            <a:ext cx="63706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BẰNG CHỨNG GIẢI PHẨU SO SÁNH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1">
            <a:extLst>
              <a:ext uri="{FF2B5EF4-FFF2-40B4-BE49-F238E27FC236}">
                <a16:creationId xmlns:a16="http://schemas.microsoft.com/office/drawing/2014/main" id="{3057C411-F6E4-47A9-AE25-F15E1F74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24: CÁC BẰNG CHỨNG TIẾN HÓA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D29FD7-6641-49C6-8949-E838FD601D77}"/>
              </a:ext>
            </a:extLst>
          </p:cNvPr>
          <p:cNvCxnSpPr/>
          <p:nvPr/>
        </p:nvCxnSpPr>
        <p:spPr>
          <a:xfrm>
            <a:off x="0" y="6524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4">
            <a:extLst>
              <a:ext uri="{FF2B5EF4-FFF2-40B4-BE49-F238E27FC236}">
                <a16:creationId xmlns:a16="http://schemas.microsoft.com/office/drawing/2014/main" id="{A96B0BEA-330E-4004-A6F3-53AE7A73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350963"/>
            <a:ext cx="3454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>
            <a:extLst>
              <a:ext uri="{FF2B5EF4-FFF2-40B4-BE49-F238E27FC236}">
                <a16:creationId xmlns:a16="http://schemas.microsoft.com/office/drawing/2014/main" id="{A0A612FD-B109-40D5-8614-FC7DDAE8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38263"/>
            <a:ext cx="355758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Line 6">
            <a:extLst>
              <a:ext uri="{FF2B5EF4-FFF2-40B4-BE49-F238E27FC236}">
                <a16:creationId xmlns:a16="http://schemas.microsoft.com/office/drawing/2014/main" id="{5C99BFF4-66A7-4365-AC6F-1F2EEE19F3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1025" y="5148263"/>
            <a:ext cx="206375" cy="8524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7DD30429-EAE9-4029-AF21-28DC32A1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53113"/>
            <a:ext cx="332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GAI XƯƠNG RỒNG</a:t>
            </a:r>
            <a:endParaRPr lang="en-US" alt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845561FE-AD67-478E-A1CA-3E93DF14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5311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7" rIns="91412" bIns="45707">
            <a:spAutoFit/>
          </a:bodyPr>
          <a:lstStyle>
            <a:lvl1pPr defTabSz="10445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.VnTime" panose="020B7200000000000000" pitchFamily="34" charset="0"/>
              </a:rPr>
              <a:t>TUA CUỐN ĐẬU HÀ LAN</a:t>
            </a:r>
          </a:p>
        </p:txBody>
      </p:sp>
      <p:sp>
        <p:nvSpPr>
          <p:cNvPr id="45066" name="Line 9">
            <a:extLst>
              <a:ext uri="{FF2B5EF4-FFF2-40B4-BE49-F238E27FC236}">
                <a16:creationId xmlns:a16="http://schemas.microsoft.com/office/drawing/2014/main" id="{9AB3402C-1969-4B03-912D-37D9BAB0D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150" y="5000625"/>
            <a:ext cx="263525" cy="9286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10" tIns="40005" rIns="80010" bIns="40005"/>
          <a:lstStyle/>
          <a:p>
            <a:endParaRPr lang="en-US"/>
          </a:p>
        </p:txBody>
      </p:sp>
      <p:sp>
        <p:nvSpPr>
          <p:cNvPr id="45067" name="Oval 27">
            <a:extLst>
              <a:ext uri="{FF2B5EF4-FFF2-40B4-BE49-F238E27FC236}">
                <a16:creationId xmlns:a16="http://schemas.microsoft.com/office/drawing/2014/main" id="{B1488922-A69B-490E-A81B-9905E82C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4446588"/>
            <a:ext cx="876300" cy="554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0252" name="TextBox 11">
            <a:extLst>
              <a:ext uri="{FF2B5EF4-FFF2-40B4-BE49-F238E27FC236}">
                <a16:creationId xmlns:a16="http://schemas.microsoft.com/office/drawing/2014/main" id="{37C73753-3F14-4A4B-BAC2-0D113210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96038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biến dạng của lá</a:t>
            </a:r>
          </a:p>
        </p:txBody>
      </p:sp>
      <p:sp>
        <p:nvSpPr>
          <p:cNvPr id="45069" name="Oval 27">
            <a:extLst>
              <a:ext uri="{FF2B5EF4-FFF2-40B4-BE49-F238E27FC236}">
                <a16:creationId xmlns:a16="http://schemas.microsoft.com/office/drawing/2014/main" id="{60C24CAF-DCDE-4F13-AACA-446D12B8A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98988"/>
            <a:ext cx="876300" cy="5540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45070" name="TextBox 2">
            <a:extLst>
              <a:ext uri="{FF2B5EF4-FFF2-40B4-BE49-F238E27FC236}">
                <a16:creationId xmlns:a16="http://schemas.microsoft.com/office/drawing/2014/main" id="{3D188993-37D3-4E67-8B25-BC79B27F8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Ví dụ</a:t>
            </a: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5B582649-976C-4A6A-857E-40C80C7C49D6}"/>
              </a:ext>
            </a:extLst>
          </p:cNvPr>
          <p:cNvSpPr/>
          <p:nvPr/>
        </p:nvSpPr>
        <p:spPr>
          <a:xfrm>
            <a:off x="3214688" y="6019800"/>
            <a:ext cx="1738312" cy="185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072" name="TextBox 5">
            <a:extLst>
              <a:ext uri="{FF2B5EF4-FFF2-40B4-BE49-F238E27FC236}">
                <a16:creationId xmlns:a16="http://schemas.microsoft.com/office/drawing/2014/main" id="{8E6C594F-F175-4E6B-8376-F1AE511A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5715000"/>
            <a:ext cx="147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2095</Words>
  <Application>Microsoft Office PowerPoint</Application>
  <PresentationFormat>On-screen Show (4:3)</PresentationFormat>
  <Paragraphs>373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60" baseType="lpstr">
      <vt:lpstr>.VnTime</vt:lpstr>
      <vt:lpstr>Arial</vt:lpstr>
      <vt:lpstr>Calibri</vt:lpstr>
      <vt:lpstr>Cambria</vt:lpstr>
      <vt:lpstr>Constantia</vt:lpstr>
      <vt:lpstr>Garamond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Office Theme</vt:lpstr>
      <vt:lpstr>Theme1</vt:lpstr>
      <vt:lpstr>Civic</vt:lpstr>
      <vt:lpstr>Adjacency</vt:lpstr>
      <vt:lpstr>1_Theme1</vt:lpstr>
      <vt:lpstr>Paper</vt:lpstr>
      <vt:lpstr>1_Opulent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Vòi hút bướm ruồi và mỏ chim ruồi là cơ quan tương đồng hay cơ quan tương tự?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 Thi Nhu Trang</cp:lastModifiedBy>
  <cp:revision>271</cp:revision>
  <dcterms:created xsi:type="dcterms:W3CDTF">2013-11-14T21:06:33Z</dcterms:created>
  <dcterms:modified xsi:type="dcterms:W3CDTF">2022-12-07T08:09:10Z</dcterms:modified>
</cp:coreProperties>
</file>